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7" r:id="rId2"/>
    <p:sldId id="266" r:id="rId3"/>
    <p:sldId id="304" r:id="rId4"/>
    <p:sldId id="275" r:id="rId5"/>
    <p:sldId id="259" r:id="rId6"/>
    <p:sldId id="260" r:id="rId7"/>
    <p:sldId id="261" r:id="rId8"/>
    <p:sldId id="277" r:id="rId9"/>
    <p:sldId id="262" r:id="rId10"/>
    <p:sldId id="263" r:id="rId11"/>
    <p:sldId id="264" r:id="rId12"/>
    <p:sldId id="267" r:id="rId13"/>
    <p:sldId id="269" r:id="rId14"/>
    <p:sldId id="289" r:id="rId15"/>
    <p:sldId id="271" r:id="rId16"/>
    <p:sldId id="273" r:id="rId17"/>
    <p:sldId id="278" r:id="rId18"/>
    <p:sldId id="280" r:id="rId19"/>
    <p:sldId id="281" r:id="rId20"/>
    <p:sldId id="284" r:id="rId21"/>
    <p:sldId id="282" r:id="rId22"/>
    <p:sldId id="286" r:id="rId23"/>
    <p:sldId id="287" r:id="rId24"/>
    <p:sldId id="291" r:id="rId25"/>
    <p:sldId id="299" r:id="rId26"/>
    <p:sldId id="292" r:id="rId27"/>
    <p:sldId id="293" r:id="rId28"/>
    <p:sldId id="256" r:id="rId29"/>
    <p:sldId id="294" r:id="rId30"/>
    <p:sldId id="295" r:id="rId31"/>
    <p:sldId id="315" r:id="rId32"/>
    <p:sldId id="296" r:id="rId33"/>
    <p:sldId id="297" r:id="rId34"/>
    <p:sldId id="311" r:id="rId35"/>
    <p:sldId id="305" r:id="rId36"/>
    <p:sldId id="307" r:id="rId37"/>
    <p:sldId id="300" r:id="rId38"/>
    <p:sldId id="313" r:id="rId39"/>
    <p:sldId id="301" r:id="rId40"/>
    <p:sldId id="303" r:id="rId41"/>
    <p:sldId id="306" r:id="rId42"/>
    <p:sldId id="314" r:id="rId43"/>
    <p:sldId id="309" r:id="rId44"/>
    <p:sldId id="317" r:id="rId45"/>
    <p:sldId id="319" r:id="rId46"/>
  </p:sldIdLst>
  <p:sldSz cx="9906000" cy="6858000" type="A4"/>
  <p:notesSz cx="14295438"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94278" autoAdjust="0"/>
  </p:normalViewPr>
  <p:slideViewPr>
    <p:cSldViewPr snapToGrid="0">
      <p:cViewPr varScale="1">
        <p:scale>
          <a:sx n="95" d="100"/>
          <a:sy n="95" d="100"/>
        </p:scale>
        <p:origin x="1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P 千葉国" userId="45afc8a8c95abb52" providerId="LiveId" clId="{5F3B5E53-4B23-44F7-994B-6D2844C761B1}"/>
    <pc:docChg chg="modSld">
      <pc:chgData name="FEP 千葉国" userId="45afc8a8c95abb52" providerId="LiveId" clId="{5F3B5E53-4B23-44F7-994B-6D2844C761B1}" dt="2020-03-19T05:11:59.912" v="23" actId="1076"/>
      <pc:docMkLst>
        <pc:docMk/>
      </pc:docMkLst>
      <pc:sldChg chg="addSp delSp modSp">
        <pc:chgData name="FEP 千葉国" userId="45afc8a8c95abb52" providerId="LiveId" clId="{5F3B5E53-4B23-44F7-994B-6D2844C761B1}" dt="2020-03-19T05:11:59.912" v="23" actId="1076"/>
        <pc:sldMkLst>
          <pc:docMk/>
          <pc:sldMk cId="1080038778" sldId="257"/>
        </pc:sldMkLst>
        <pc:picChg chg="del mod">
          <ac:chgData name="FEP 千葉国" userId="45afc8a8c95abb52" providerId="LiveId" clId="{5F3B5E53-4B23-44F7-994B-6D2844C761B1}" dt="2020-03-19T05:10:58.145" v="3"/>
          <ac:picMkLst>
            <pc:docMk/>
            <pc:sldMk cId="1080038778" sldId="257"/>
            <ac:picMk id="6" creationId="{607213AF-2E78-4E46-ACF1-D0CA20F51BC2}"/>
          </ac:picMkLst>
        </pc:picChg>
        <pc:picChg chg="add mod">
          <ac:chgData name="FEP 千葉国" userId="45afc8a8c95abb52" providerId="LiveId" clId="{5F3B5E53-4B23-44F7-994B-6D2844C761B1}" dt="2020-03-19T05:11:18.619" v="10" actId="14100"/>
          <ac:picMkLst>
            <pc:docMk/>
            <pc:sldMk cId="1080038778" sldId="257"/>
            <ac:picMk id="7" creationId="{65DE57DC-5FAF-4A60-9022-AD424F5DD8FC}"/>
          </ac:picMkLst>
        </pc:picChg>
        <pc:picChg chg="mod">
          <ac:chgData name="FEP 千葉国" userId="45afc8a8c95abb52" providerId="LiveId" clId="{5F3B5E53-4B23-44F7-994B-6D2844C761B1}" dt="2020-03-19T05:11:59.912" v="23" actId="1076"/>
          <ac:picMkLst>
            <pc:docMk/>
            <pc:sldMk cId="1080038778" sldId="257"/>
            <ac:picMk id="13" creationId="{A279B31F-9587-45BE-9928-73166F8F3CBA}"/>
          </ac:picMkLst>
        </pc:picChg>
        <pc:picChg chg="add mod">
          <ac:chgData name="FEP 千葉国" userId="45afc8a8c95abb52" providerId="LiveId" clId="{5F3B5E53-4B23-44F7-994B-6D2844C761B1}" dt="2020-03-19T05:11:50.456" v="21" actId="14100"/>
          <ac:picMkLst>
            <pc:docMk/>
            <pc:sldMk cId="1080038778" sldId="257"/>
            <ac:picMk id="14" creationId="{39552F72-B8BF-42B4-BADC-F4CDF57AE411}"/>
          </ac:picMkLst>
        </pc:picChg>
        <pc:picChg chg="del mod">
          <ac:chgData name="FEP 千葉国" userId="45afc8a8c95abb52" providerId="LiveId" clId="{5F3B5E53-4B23-44F7-994B-6D2844C761B1}" dt="2020-03-19T05:11:55.855" v="22"/>
          <ac:picMkLst>
            <pc:docMk/>
            <pc:sldMk cId="1080038778" sldId="257"/>
            <ac:picMk id="15" creationId="{0C1987F7-3C21-44F7-B2C9-24DFA4E58FF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23"/>
            <a:ext cx="6194691" cy="494497"/>
          </a:xfrm>
          <a:prstGeom prst="rect">
            <a:avLst/>
          </a:prstGeom>
        </p:spPr>
        <p:txBody>
          <a:bodyPr vert="horz" lIns="131350" tIns="65672" rIns="131350" bIns="65672" rtlCol="0"/>
          <a:lstStyle>
            <a:lvl1pPr algn="l">
              <a:defRPr sz="1700"/>
            </a:lvl1pPr>
          </a:lstStyle>
          <a:p>
            <a:endParaRPr kumimoji="1" lang="ja-JP" altLang="en-US"/>
          </a:p>
        </p:txBody>
      </p:sp>
      <p:sp>
        <p:nvSpPr>
          <p:cNvPr id="3" name="日付プレースホルダー 2"/>
          <p:cNvSpPr>
            <a:spLocks noGrp="1"/>
          </p:cNvSpPr>
          <p:nvPr>
            <p:ph type="dt" idx="1"/>
          </p:nvPr>
        </p:nvSpPr>
        <p:spPr>
          <a:xfrm>
            <a:off x="8097463" y="23"/>
            <a:ext cx="6194691" cy="494497"/>
          </a:xfrm>
          <a:prstGeom prst="rect">
            <a:avLst/>
          </a:prstGeom>
        </p:spPr>
        <p:txBody>
          <a:bodyPr vert="horz" lIns="131350" tIns="65672" rIns="131350" bIns="65672" rtlCol="0"/>
          <a:lstStyle>
            <a:lvl1pPr algn="r">
              <a:defRPr sz="1700"/>
            </a:lvl1pPr>
          </a:lstStyle>
          <a:p>
            <a:fld id="{190C132B-88AC-45EC-8555-121F9A7A2E73}" type="datetimeFigureOut">
              <a:rPr kumimoji="1" lang="ja-JP" altLang="en-US" smtClean="0"/>
              <a:t>2023/12/16</a:t>
            </a:fld>
            <a:endParaRPr kumimoji="1" lang="ja-JP" altLang="en-US"/>
          </a:p>
        </p:txBody>
      </p:sp>
      <p:sp>
        <p:nvSpPr>
          <p:cNvPr id="4" name="スライド イメージ プレースホルダー 3"/>
          <p:cNvSpPr>
            <a:spLocks noGrp="1" noRot="1" noChangeAspect="1"/>
          </p:cNvSpPr>
          <p:nvPr>
            <p:ph type="sldImg" idx="2"/>
          </p:nvPr>
        </p:nvSpPr>
        <p:spPr>
          <a:xfrm>
            <a:off x="4741863" y="1231900"/>
            <a:ext cx="4811712" cy="3332163"/>
          </a:xfrm>
          <a:prstGeom prst="rect">
            <a:avLst/>
          </a:prstGeom>
          <a:noFill/>
          <a:ln w="12700">
            <a:solidFill>
              <a:prstClr val="black"/>
            </a:solidFill>
          </a:ln>
        </p:spPr>
        <p:txBody>
          <a:bodyPr vert="horz" lIns="131350" tIns="65672" rIns="131350" bIns="65672" rtlCol="0" anchor="ctr"/>
          <a:lstStyle/>
          <a:p>
            <a:endParaRPr lang="ja-JP" altLang="en-US"/>
          </a:p>
        </p:txBody>
      </p:sp>
      <p:sp>
        <p:nvSpPr>
          <p:cNvPr id="5" name="ノート プレースホルダー 4"/>
          <p:cNvSpPr>
            <a:spLocks noGrp="1"/>
          </p:cNvSpPr>
          <p:nvPr>
            <p:ph type="body" sz="quarter" idx="3"/>
          </p:nvPr>
        </p:nvSpPr>
        <p:spPr>
          <a:xfrm>
            <a:off x="1429545" y="4748113"/>
            <a:ext cx="11436350" cy="3885106"/>
          </a:xfrm>
          <a:prstGeom prst="rect">
            <a:avLst/>
          </a:prstGeom>
        </p:spPr>
        <p:txBody>
          <a:bodyPr vert="horz" lIns="131350" tIns="65672" rIns="131350" bIns="656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5" y="9371837"/>
            <a:ext cx="6194691" cy="494497"/>
          </a:xfrm>
          <a:prstGeom prst="rect">
            <a:avLst/>
          </a:prstGeom>
        </p:spPr>
        <p:txBody>
          <a:bodyPr vert="horz" lIns="131350" tIns="65672" rIns="131350" bIns="65672" rtlCol="0" anchor="b"/>
          <a:lstStyle>
            <a:lvl1pPr algn="l">
              <a:defRPr sz="1700"/>
            </a:lvl1pPr>
          </a:lstStyle>
          <a:p>
            <a:endParaRPr kumimoji="1" lang="ja-JP" altLang="en-US"/>
          </a:p>
        </p:txBody>
      </p:sp>
      <p:sp>
        <p:nvSpPr>
          <p:cNvPr id="7" name="スライド番号プレースホルダー 6"/>
          <p:cNvSpPr>
            <a:spLocks noGrp="1"/>
          </p:cNvSpPr>
          <p:nvPr>
            <p:ph type="sldNum" sz="quarter" idx="5"/>
          </p:nvPr>
        </p:nvSpPr>
        <p:spPr>
          <a:xfrm>
            <a:off x="8097463" y="9371837"/>
            <a:ext cx="6194691" cy="494497"/>
          </a:xfrm>
          <a:prstGeom prst="rect">
            <a:avLst/>
          </a:prstGeom>
        </p:spPr>
        <p:txBody>
          <a:bodyPr vert="horz" lIns="131350" tIns="65672" rIns="131350" bIns="65672" rtlCol="0" anchor="b"/>
          <a:lstStyle>
            <a:lvl1pPr algn="r">
              <a:defRPr sz="1700"/>
            </a:lvl1pPr>
          </a:lstStyle>
          <a:p>
            <a:fld id="{3DA149FC-4087-4456-933B-F7E6D45266F0}" type="slidenum">
              <a:rPr kumimoji="1" lang="ja-JP" altLang="en-US" smtClean="0"/>
              <a:t>‹#›</a:t>
            </a:fld>
            <a:endParaRPr kumimoji="1" lang="ja-JP" altLang="en-US"/>
          </a:p>
        </p:txBody>
      </p:sp>
    </p:spTree>
    <p:extLst>
      <p:ext uri="{BB962C8B-B14F-4D97-AF65-F5344CB8AC3E}">
        <p14:creationId xmlns:p14="http://schemas.microsoft.com/office/powerpoint/2010/main" val="2780201132"/>
      </p:ext>
    </p:extLst>
  </p:cSld>
  <p:clrMap bg1="lt1" tx1="dk1" bg2="lt2" tx2="dk2" accent1="accent1" accent2="accent2" accent3="accent3" accent4="accent4" accent5="accent5" accent6="accent6" hlink="hlink" folHlink="folHlink"/>
  <p:notesStyle>
    <a:lvl1pPr marL="0" algn="l" defTabSz="914322" rtl="0" eaLnBrk="1" latinLnBrk="0" hangingPunct="1">
      <a:defRPr kumimoji="1" sz="1200" kern="1200">
        <a:solidFill>
          <a:schemeClr val="tx1"/>
        </a:solidFill>
        <a:latin typeface="+mn-lt"/>
        <a:ea typeface="+mn-ea"/>
        <a:cs typeface="+mn-cs"/>
      </a:defRPr>
    </a:lvl1pPr>
    <a:lvl2pPr marL="457161" algn="l" defTabSz="914322" rtl="0" eaLnBrk="1" latinLnBrk="0" hangingPunct="1">
      <a:defRPr kumimoji="1" sz="1200" kern="1200">
        <a:solidFill>
          <a:schemeClr val="tx1"/>
        </a:solidFill>
        <a:latin typeface="+mn-lt"/>
        <a:ea typeface="+mn-ea"/>
        <a:cs typeface="+mn-cs"/>
      </a:defRPr>
    </a:lvl2pPr>
    <a:lvl3pPr marL="914322" algn="l" defTabSz="914322" rtl="0" eaLnBrk="1" latinLnBrk="0" hangingPunct="1">
      <a:defRPr kumimoji="1" sz="1200" kern="1200">
        <a:solidFill>
          <a:schemeClr val="tx1"/>
        </a:solidFill>
        <a:latin typeface="+mn-lt"/>
        <a:ea typeface="+mn-ea"/>
        <a:cs typeface="+mn-cs"/>
      </a:defRPr>
    </a:lvl3pPr>
    <a:lvl4pPr marL="1371484" algn="l" defTabSz="914322" rtl="0" eaLnBrk="1" latinLnBrk="0" hangingPunct="1">
      <a:defRPr kumimoji="1" sz="1200" kern="1200">
        <a:solidFill>
          <a:schemeClr val="tx1"/>
        </a:solidFill>
        <a:latin typeface="+mn-lt"/>
        <a:ea typeface="+mn-ea"/>
        <a:cs typeface="+mn-cs"/>
      </a:defRPr>
    </a:lvl4pPr>
    <a:lvl5pPr marL="1828645" algn="l" defTabSz="914322" rtl="0" eaLnBrk="1" latinLnBrk="0" hangingPunct="1">
      <a:defRPr kumimoji="1" sz="1200" kern="1200">
        <a:solidFill>
          <a:schemeClr val="tx1"/>
        </a:solidFill>
        <a:latin typeface="+mn-lt"/>
        <a:ea typeface="+mn-ea"/>
        <a:cs typeface="+mn-cs"/>
      </a:defRPr>
    </a:lvl5pPr>
    <a:lvl6pPr marL="2285806" algn="l" defTabSz="914322" rtl="0" eaLnBrk="1" latinLnBrk="0" hangingPunct="1">
      <a:defRPr kumimoji="1" sz="1200" kern="1200">
        <a:solidFill>
          <a:schemeClr val="tx1"/>
        </a:solidFill>
        <a:latin typeface="+mn-lt"/>
        <a:ea typeface="+mn-ea"/>
        <a:cs typeface="+mn-cs"/>
      </a:defRPr>
    </a:lvl6pPr>
    <a:lvl7pPr marL="2742967" algn="l" defTabSz="914322" rtl="0" eaLnBrk="1" latinLnBrk="0" hangingPunct="1">
      <a:defRPr kumimoji="1" sz="1200" kern="1200">
        <a:solidFill>
          <a:schemeClr val="tx1"/>
        </a:solidFill>
        <a:latin typeface="+mn-lt"/>
        <a:ea typeface="+mn-ea"/>
        <a:cs typeface="+mn-cs"/>
      </a:defRPr>
    </a:lvl7pPr>
    <a:lvl8pPr marL="3200129" algn="l" defTabSz="914322" rtl="0" eaLnBrk="1" latinLnBrk="0" hangingPunct="1">
      <a:defRPr kumimoji="1" sz="1200" kern="1200">
        <a:solidFill>
          <a:schemeClr val="tx1"/>
        </a:solidFill>
        <a:latin typeface="+mn-lt"/>
        <a:ea typeface="+mn-ea"/>
        <a:cs typeface="+mn-cs"/>
      </a:defRPr>
    </a:lvl8pPr>
    <a:lvl9pPr marL="3657291" algn="l" defTabSz="914322"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A149FC-4087-4456-933B-F7E6D45266F0}" type="slidenum">
              <a:rPr kumimoji="1" lang="ja-JP" altLang="en-US" smtClean="0"/>
              <a:t>33</a:t>
            </a:fld>
            <a:endParaRPr kumimoji="1" lang="ja-JP" altLang="en-US"/>
          </a:p>
        </p:txBody>
      </p:sp>
    </p:spTree>
    <p:extLst>
      <p:ext uri="{BB962C8B-B14F-4D97-AF65-F5344CB8AC3E}">
        <p14:creationId xmlns:p14="http://schemas.microsoft.com/office/powerpoint/2010/main" val="194032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A149FC-4087-4456-933B-F7E6D45266F0}" type="slidenum">
              <a:rPr kumimoji="1" lang="ja-JP" altLang="en-US" smtClean="0"/>
              <a:t>34</a:t>
            </a:fld>
            <a:endParaRPr kumimoji="1" lang="ja-JP" altLang="en-US"/>
          </a:p>
        </p:txBody>
      </p:sp>
    </p:spTree>
    <p:extLst>
      <p:ext uri="{BB962C8B-B14F-4D97-AF65-F5344CB8AC3E}">
        <p14:creationId xmlns:p14="http://schemas.microsoft.com/office/powerpoint/2010/main" val="125495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A149FC-4087-4456-933B-F7E6D45266F0}" type="slidenum">
              <a:rPr kumimoji="1" lang="ja-JP" altLang="en-US" smtClean="0"/>
              <a:t>35</a:t>
            </a:fld>
            <a:endParaRPr kumimoji="1" lang="ja-JP" altLang="en-US"/>
          </a:p>
        </p:txBody>
      </p:sp>
    </p:spTree>
    <p:extLst>
      <p:ext uri="{BB962C8B-B14F-4D97-AF65-F5344CB8AC3E}">
        <p14:creationId xmlns:p14="http://schemas.microsoft.com/office/powerpoint/2010/main" val="121533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A149FC-4087-4456-933B-F7E6D45266F0}" type="slidenum">
              <a:rPr kumimoji="1" lang="ja-JP" altLang="en-US" smtClean="0"/>
              <a:t>36</a:t>
            </a:fld>
            <a:endParaRPr kumimoji="1" lang="ja-JP" altLang="en-US"/>
          </a:p>
        </p:txBody>
      </p:sp>
    </p:spTree>
    <p:extLst>
      <p:ext uri="{BB962C8B-B14F-4D97-AF65-F5344CB8AC3E}">
        <p14:creationId xmlns:p14="http://schemas.microsoft.com/office/powerpoint/2010/main" val="190015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A149FC-4087-4456-933B-F7E6D45266F0}" type="slidenum">
              <a:rPr kumimoji="1" lang="ja-JP" altLang="en-US" smtClean="0"/>
              <a:t>37</a:t>
            </a:fld>
            <a:endParaRPr kumimoji="1" lang="ja-JP" altLang="en-US"/>
          </a:p>
        </p:txBody>
      </p:sp>
    </p:spTree>
    <p:extLst>
      <p:ext uri="{BB962C8B-B14F-4D97-AF65-F5344CB8AC3E}">
        <p14:creationId xmlns:p14="http://schemas.microsoft.com/office/powerpoint/2010/main" val="1604575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A149FC-4087-4456-933B-F7E6D45266F0}" type="slidenum">
              <a:rPr kumimoji="1" lang="ja-JP" altLang="en-US" smtClean="0"/>
              <a:t>38</a:t>
            </a:fld>
            <a:endParaRPr kumimoji="1" lang="ja-JP" altLang="en-US"/>
          </a:p>
        </p:txBody>
      </p:sp>
    </p:spTree>
    <p:extLst>
      <p:ext uri="{BB962C8B-B14F-4D97-AF65-F5344CB8AC3E}">
        <p14:creationId xmlns:p14="http://schemas.microsoft.com/office/powerpoint/2010/main" val="124325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A149FC-4087-4456-933B-F7E6D45266F0}" type="slidenum">
              <a:rPr kumimoji="1" lang="ja-JP" altLang="en-US" smtClean="0"/>
              <a:t>40</a:t>
            </a:fld>
            <a:endParaRPr kumimoji="1" lang="ja-JP" altLang="en-US"/>
          </a:p>
        </p:txBody>
      </p:sp>
    </p:spTree>
    <p:extLst>
      <p:ext uri="{BB962C8B-B14F-4D97-AF65-F5344CB8AC3E}">
        <p14:creationId xmlns:p14="http://schemas.microsoft.com/office/powerpoint/2010/main" val="2926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DA149FC-4087-4456-933B-F7E6D45266F0}" type="slidenum">
              <a:rPr kumimoji="1" lang="ja-JP" altLang="en-US" smtClean="0"/>
              <a:t>43</a:t>
            </a:fld>
            <a:endParaRPr kumimoji="1" lang="ja-JP" altLang="en-US"/>
          </a:p>
        </p:txBody>
      </p:sp>
    </p:spTree>
    <p:extLst>
      <p:ext uri="{BB962C8B-B14F-4D97-AF65-F5344CB8AC3E}">
        <p14:creationId xmlns:p14="http://schemas.microsoft.com/office/powerpoint/2010/main" val="145855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55684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332648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195187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15448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270402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357765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256827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119482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79808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307214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F49DED-61BE-47D8-BF5E-2D5C682A9935}" type="datetimeFigureOut">
              <a:rPr kumimoji="1" lang="ja-JP" altLang="en-US" smtClean="0"/>
              <a:t>2023/12/16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127777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9DED-61BE-47D8-BF5E-2D5C682A9935}" type="datetimeFigureOut">
              <a:rPr kumimoji="1" lang="ja-JP" altLang="en-US" smtClean="0"/>
              <a:t>2023/12/16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EEEC0-9B7A-426E-A6BD-381023D6AF3F}" type="slidenum">
              <a:rPr kumimoji="1" lang="ja-JP" altLang="en-US" smtClean="0"/>
              <a:t>‹#›</a:t>
            </a:fld>
            <a:endParaRPr kumimoji="1" lang="ja-JP" altLang="en-US"/>
          </a:p>
        </p:txBody>
      </p:sp>
    </p:spTree>
    <p:extLst>
      <p:ext uri="{BB962C8B-B14F-4D97-AF65-F5344CB8AC3E}">
        <p14:creationId xmlns:p14="http://schemas.microsoft.com/office/powerpoint/2010/main" val="34692682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3933F-580A-4345-84DD-33E7018624CD}"/>
              </a:ext>
            </a:extLst>
          </p:cNvPr>
          <p:cNvSpPr>
            <a:spLocks noGrp="1"/>
          </p:cNvSpPr>
          <p:nvPr>
            <p:ph type="title"/>
          </p:nvPr>
        </p:nvSpPr>
        <p:spPr>
          <a:xfrm>
            <a:off x="681042" y="759703"/>
            <a:ext cx="8543925" cy="1077020"/>
          </a:xfrm>
        </p:spPr>
        <p:txBody>
          <a:bodyPr>
            <a:normAutofit/>
          </a:bodyPr>
          <a:lstStyle/>
          <a:p>
            <a:pPr algn="ctr"/>
            <a:r>
              <a:rPr lang="ja-JP" altLang="en-US" sz="4875" b="1" dirty="0">
                <a:solidFill>
                  <a:srgbClr val="FF0000"/>
                </a:solidFill>
                <a:latin typeface="HGP創英角ﾎﾟｯﾌﾟ体" panose="040B0A00000000000000" pitchFamily="50" charset="-128"/>
                <a:ea typeface="HGP創英角ﾎﾟｯﾌﾟ体" panose="040B0A00000000000000" pitchFamily="50" charset="-128"/>
              </a:rPr>
              <a:t>水泳用具　持ち込み不可</a:t>
            </a:r>
          </a:p>
        </p:txBody>
      </p:sp>
      <p:sp>
        <p:nvSpPr>
          <p:cNvPr id="3" name="コンテンツ プレースホルダー 2">
            <a:extLst>
              <a:ext uri="{FF2B5EF4-FFF2-40B4-BE49-F238E27FC236}">
                <a16:creationId xmlns:a16="http://schemas.microsoft.com/office/drawing/2014/main" id="{C9040A5A-3AAB-4A1E-99E0-09738276517C}"/>
              </a:ext>
            </a:extLst>
          </p:cNvPr>
          <p:cNvSpPr>
            <a:spLocks noGrp="1"/>
          </p:cNvSpPr>
          <p:nvPr>
            <p:ph idx="1"/>
          </p:nvPr>
        </p:nvSpPr>
        <p:spPr>
          <a:xfrm>
            <a:off x="656790" y="4133089"/>
            <a:ext cx="8249698" cy="1565231"/>
          </a:xfrm>
        </p:spPr>
        <p:txBody>
          <a:bodyPr>
            <a:normAutofit fontScale="85000" lnSpcReduction="10000"/>
          </a:bodyPr>
          <a:lstStyle/>
          <a:p>
            <a:pPr marL="0" indent="0" algn="dist">
              <a:buNone/>
            </a:pPr>
            <a:r>
              <a:rPr lang="ja-JP" altLang="en-US" sz="3250" b="1" dirty="0"/>
              <a:t>　</a:t>
            </a:r>
            <a:r>
              <a:rPr lang="ja-JP" altLang="en-US" sz="3900" b="1" dirty="0"/>
              <a:t>当水泳場は、お客様個人の水泳用具類の持ち込みを禁止しております。水泳場の　</a:t>
            </a:r>
            <a:endParaRPr lang="en-US" altLang="ja-JP" sz="3900" b="1" dirty="0"/>
          </a:p>
          <a:p>
            <a:pPr marL="0" indent="0">
              <a:buNone/>
            </a:pPr>
            <a:r>
              <a:rPr lang="ja-JP" altLang="en-US" sz="3900" b="1" dirty="0"/>
              <a:t>貸出用品をご利用ください。</a:t>
            </a:r>
          </a:p>
        </p:txBody>
      </p:sp>
      <p:sp>
        <p:nvSpPr>
          <p:cNvPr id="4" name="テキスト ボックス 3">
            <a:extLst>
              <a:ext uri="{FF2B5EF4-FFF2-40B4-BE49-F238E27FC236}">
                <a16:creationId xmlns:a16="http://schemas.microsoft.com/office/drawing/2014/main" id="{E5BE8F31-8691-42D6-86A6-161076BACD23}"/>
              </a:ext>
            </a:extLst>
          </p:cNvPr>
          <p:cNvSpPr txBox="1"/>
          <p:nvPr/>
        </p:nvSpPr>
        <p:spPr>
          <a:xfrm>
            <a:off x="743515" y="5596325"/>
            <a:ext cx="8119809" cy="442429"/>
          </a:xfrm>
          <a:prstGeom prst="rect">
            <a:avLst/>
          </a:prstGeom>
          <a:noFill/>
        </p:spPr>
        <p:txBody>
          <a:bodyPr wrap="square" rtlCol="0">
            <a:spAutoFit/>
          </a:bodyPr>
          <a:lstStyle/>
          <a:p>
            <a:r>
              <a:rPr lang="en-US" altLang="ja-JP" sz="2275" b="1"/>
              <a:t>It is prohibited to bring your own swimming equipment.</a:t>
            </a:r>
            <a:endParaRPr lang="ja-JP" altLang="en-US" sz="2275" b="1" dirty="0"/>
          </a:p>
        </p:txBody>
      </p:sp>
      <p:pic>
        <p:nvPicPr>
          <p:cNvPr id="8" name="図 7">
            <a:extLst>
              <a:ext uri="{FF2B5EF4-FFF2-40B4-BE49-F238E27FC236}">
                <a16:creationId xmlns:a16="http://schemas.microsoft.com/office/drawing/2014/main" id="{14FCE448-810E-4146-8825-F309BC2B6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210" y="1917718"/>
            <a:ext cx="2104807" cy="2104807"/>
          </a:xfrm>
          <a:prstGeom prst="rect">
            <a:avLst/>
          </a:prstGeom>
        </p:spPr>
      </p:pic>
      <p:pic>
        <p:nvPicPr>
          <p:cNvPr id="11" name="図 10">
            <a:extLst>
              <a:ext uri="{FF2B5EF4-FFF2-40B4-BE49-F238E27FC236}">
                <a16:creationId xmlns:a16="http://schemas.microsoft.com/office/drawing/2014/main" id="{86D53FC6-F2FA-461B-A9E0-67B98A5C9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463" y="1606805"/>
            <a:ext cx="3095625" cy="2430066"/>
          </a:xfrm>
          <a:prstGeom prst="rect">
            <a:avLst/>
          </a:prstGeom>
        </p:spPr>
      </p:pic>
      <p:pic>
        <p:nvPicPr>
          <p:cNvPr id="13" name="図 12">
            <a:extLst>
              <a:ext uri="{FF2B5EF4-FFF2-40B4-BE49-F238E27FC236}">
                <a16:creationId xmlns:a16="http://schemas.microsoft.com/office/drawing/2014/main" id="{A279B31F-9587-45BE-9928-73166F8F3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465" y="1701728"/>
            <a:ext cx="1936785" cy="2319502"/>
          </a:xfrm>
          <a:prstGeom prst="rect">
            <a:avLst/>
          </a:prstGeom>
        </p:spPr>
      </p:pic>
      <p:pic>
        <p:nvPicPr>
          <p:cNvPr id="17" name="図 16">
            <a:extLst>
              <a:ext uri="{FF2B5EF4-FFF2-40B4-BE49-F238E27FC236}">
                <a16:creationId xmlns:a16="http://schemas.microsoft.com/office/drawing/2014/main" id="{07FBFFE2-3260-4C28-BDA9-71B77BAC83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3621" y="2240284"/>
            <a:ext cx="1393031" cy="1393031"/>
          </a:xfrm>
          <a:prstGeom prst="rect">
            <a:avLst/>
          </a:prstGeom>
        </p:spPr>
      </p:pic>
      <p:pic>
        <p:nvPicPr>
          <p:cNvPr id="7" name="図 6">
            <a:extLst>
              <a:ext uri="{FF2B5EF4-FFF2-40B4-BE49-F238E27FC236}">
                <a16:creationId xmlns:a16="http://schemas.microsoft.com/office/drawing/2014/main" id="{65DE57DC-5FAF-4A60-9022-AD424F5DD8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832" y="1947285"/>
            <a:ext cx="1952404" cy="2056311"/>
          </a:xfrm>
          <a:prstGeom prst="rect">
            <a:avLst/>
          </a:prstGeom>
        </p:spPr>
      </p:pic>
      <p:pic>
        <p:nvPicPr>
          <p:cNvPr id="14" name="図 13">
            <a:extLst>
              <a:ext uri="{FF2B5EF4-FFF2-40B4-BE49-F238E27FC236}">
                <a16:creationId xmlns:a16="http://schemas.microsoft.com/office/drawing/2014/main" id="{39552F72-B8BF-42B4-BADC-F4CDF57AE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683" y="2304831"/>
            <a:ext cx="1298819" cy="1328483"/>
          </a:xfrm>
          <a:prstGeom prst="rect">
            <a:avLst/>
          </a:prstGeom>
        </p:spPr>
      </p:pic>
    </p:spTree>
    <p:extLst>
      <p:ext uri="{BB962C8B-B14F-4D97-AF65-F5344CB8AC3E}">
        <p14:creationId xmlns:p14="http://schemas.microsoft.com/office/powerpoint/2010/main" val="1080038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CCA8F88-11CD-4D39-98A0-4E3D741393AA}"/>
              </a:ext>
            </a:extLst>
          </p:cNvPr>
          <p:cNvPicPr>
            <a:picLocks noChangeAspect="1"/>
          </p:cNvPicPr>
          <p:nvPr/>
        </p:nvPicPr>
        <p:blipFill rotWithShape="1">
          <a:blip r:embed="rId2">
            <a:extLst>
              <a:ext uri="{28A0092B-C50C-407E-A947-70E740481C1C}">
                <a14:useLocalDpi xmlns:a14="http://schemas.microsoft.com/office/drawing/2010/main" val="0"/>
              </a:ext>
            </a:extLst>
          </a:blip>
          <a:srcRect t="49508"/>
          <a:stretch/>
        </p:blipFill>
        <p:spPr>
          <a:xfrm flipH="1">
            <a:off x="1955348" y="3137618"/>
            <a:ext cx="2619267" cy="1418252"/>
          </a:xfrm>
          <a:prstGeom prst="rect">
            <a:avLst/>
          </a:prstGeom>
        </p:spPr>
      </p:pic>
      <p:sp>
        <p:nvSpPr>
          <p:cNvPr id="2" name="タイトル 1">
            <a:extLst>
              <a:ext uri="{FF2B5EF4-FFF2-40B4-BE49-F238E27FC236}">
                <a16:creationId xmlns:a16="http://schemas.microsoft.com/office/drawing/2014/main" id="{F14E7B5C-CB27-4282-BE26-B5C03984A76F}"/>
              </a:ext>
            </a:extLst>
          </p:cNvPr>
          <p:cNvSpPr>
            <a:spLocks noGrp="1"/>
          </p:cNvSpPr>
          <p:nvPr>
            <p:ph type="title"/>
          </p:nvPr>
        </p:nvSpPr>
        <p:spPr>
          <a:xfrm>
            <a:off x="681042" y="657775"/>
            <a:ext cx="8543925" cy="1077020"/>
          </a:xfrm>
        </p:spPr>
        <p:txBody>
          <a:bodyPr>
            <a:normAutofit fontScale="90000"/>
          </a:bodyPr>
          <a:lstStyle/>
          <a:p>
            <a:pPr algn="ctr"/>
            <a:r>
              <a:rPr kumimoji="1" lang="ja-JP" altLang="en-US" b="1" dirty="0">
                <a:solidFill>
                  <a:srgbClr val="FF0000"/>
                </a:solidFill>
                <a:latin typeface="HGP創英角ﾎﾟｯﾌﾟ体" panose="040B0A00000000000000" pitchFamily="50" charset="-128"/>
                <a:ea typeface="HGP創英角ﾎﾟｯﾌﾟ体" panose="040B0A00000000000000" pitchFamily="50" charset="-128"/>
              </a:rPr>
              <a:t>ストップウォッチの使用方法について</a:t>
            </a:r>
          </a:p>
        </p:txBody>
      </p:sp>
      <p:sp>
        <p:nvSpPr>
          <p:cNvPr id="3" name="コンテンツ プレースホルダー 2">
            <a:extLst>
              <a:ext uri="{FF2B5EF4-FFF2-40B4-BE49-F238E27FC236}">
                <a16:creationId xmlns:a16="http://schemas.microsoft.com/office/drawing/2014/main" id="{965BDAF6-D7F9-43C6-86B3-78AD5A07E826}"/>
              </a:ext>
            </a:extLst>
          </p:cNvPr>
          <p:cNvSpPr>
            <a:spLocks noGrp="1"/>
          </p:cNvSpPr>
          <p:nvPr>
            <p:ph idx="1"/>
          </p:nvPr>
        </p:nvSpPr>
        <p:spPr>
          <a:xfrm>
            <a:off x="204486" y="2126258"/>
            <a:ext cx="9020481" cy="3535462"/>
          </a:xfrm>
        </p:spPr>
        <p:txBody>
          <a:bodyPr/>
          <a:lstStyle/>
          <a:p>
            <a:pPr marL="0" indent="0">
              <a:buNone/>
            </a:pPr>
            <a:r>
              <a:rPr kumimoji="1" lang="ja-JP" altLang="en-US" dirty="0"/>
              <a:t>　</a:t>
            </a:r>
          </a:p>
        </p:txBody>
      </p:sp>
      <p:pic>
        <p:nvPicPr>
          <p:cNvPr id="8" name="図 7">
            <a:extLst>
              <a:ext uri="{FF2B5EF4-FFF2-40B4-BE49-F238E27FC236}">
                <a16:creationId xmlns:a16="http://schemas.microsoft.com/office/drawing/2014/main" id="{98BA31E4-0CF1-468A-A156-5E9714C24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53004" y="1858831"/>
            <a:ext cx="2226056" cy="2588437"/>
          </a:xfrm>
          <a:prstGeom prst="rect">
            <a:avLst/>
          </a:prstGeom>
        </p:spPr>
      </p:pic>
      <p:sp>
        <p:nvSpPr>
          <p:cNvPr id="11" name="正方形/長方形 10">
            <a:extLst>
              <a:ext uri="{FF2B5EF4-FFF2-40B4-BE49-F238E27FC236}">
                <a16:creationId xmlns:a16="http://schemas.microsoft.com/office/drawing/2014/main" id="{AE0F4870-3BE5-4859-A203-D10B39C2E55D}"/>
              </a:ext>
            </a:extLst>
          </p:cNvPr>
          <p:cNvSpPr/>
          <p:nvPr/>
        </p:nvSpPr>
        <p:spPr>
          <a:xfrm>
            <a:off x="3264977" y="3137617"/>
            <a:ext cx="551370" cy="4966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pic>
        <p:nvPicPr>
          <p:cNvPr id="6" name="図 5">
            <a:extLst>
              <a:ext uri="{FF2B5EF4-FFF2-40B4-BE49-F238E27FC236}">
                <a16:creationId xmlns:a16="http://schemas.microsoft.com/office/drawing/2014/main" id="{3FF48ED7-D9B2-4927-945D-2DAC5BED1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51736" y="1493256"/>
            <a:ext cx="1377851" cy="2004711"/>
          </a:xfrm>
          <a:prstGeom prst="rect">
            <a:avLst/>
          </a:prstGeom>
        </p:spPr>
      </p:pic>
      <p:sp>
        <p:nvSpPr>
          <p:cNvPr id="12" name="テキスト ボックス 11">
            <a:extLst>
              <a:ext uri="{FF2B5EF4-FFF2-40B4-BE49-F238E27FC236}">
                <a16:creationId xmlns:a16="http://schemas.microsoft.com/office/drawing/2014/main" id="{50203343-26B7-4107-A7D3-F5D33B972D73}"/>
              </a:ext>
            </a:extLst>
          </p:cNvPr>
          <p:cNvSpPr txBox="1"/>
          <p:nvPr/>
        </p:nvSpPr>
        <p:spPr>
          <a:xfrm>
            <a:off x="635034" y="4555874"/>
            <a:ext cx="8635941" cy="1367747"/>
          </a:xfrm>
          <a:prstGeom prst="rect">
            <a:avLst/>
          </a:prstGeom>
          <a:noFill/>
        </p:spPr>
        <p:txBody>
          <a:bodyPr wrap="square" rtlCol="0">
            <a:spAutoFit/>
          </a:bodyPr>
          <a:lstStyle/>
          <a:p>
            <a:r>
              <a:rPr lang="ja-JP" altLang="en-US" sz="2275" b="1" dirty="0"/>
              <a:t>一般利用のお客様のストップウォッチの持ち込みはできません。</a:t>
            </a:r>
            <a:endParaRPr lang="en-US" altLang="ja-JP" sz="2275" b="1" dirty="0"/>
          </a:p>
          <a:p>
            <a:r>
              <a:rPr lang="ja-JP" altLang="en-US" sz="2275" b="1" dirty="0"/>
              <a:t>ご使用を希望されるお客様は、フロントにて無料で貸し出しを行っております。</a:t>
            </a:r>
            <a:endParaRPr lang="en-US" altLang="ja-JP" sz="2275" b="1" dirty="0"/>
          </a:p>
          <a:p>
            <a:endParaRPr lang="ja-JP" altLang="en-US" sz="1463" dirty="0"/>
          </a:p>
        </p:txBody>
      </p:sp>
      <p:sp>
        <p:nvSpPr>
          <p:cNvPr id="13" name="テキスト ボックス 12">
            <a:extLst>
              <a:ext uri="{FF2B5EF4-FFF2-40B4-BE49-F238E27FC236}">
                <a16:creationId xmlns:a16="http://schemas.microsoft.com/office/drawing/2014/main" id="{505EB35D-E673-4019-9E7B-B3795F43A429}"/>
              </a:ext>
            </a:extLst>
          </p:cNvPr>
          <p:cNvSpPr txBox="1"/>
          <p:nvPr/>
        </p:nvSpPr>
        <p:spPr>
          <a:xfrm>
            <a:off x="635029" y="5649214"/>
            <a:ext cx="8539382" cy="542456"/>
          </a:xfrm>
          <a:prstGeom prst="rect">
            <a:avLst/>
          </a:prstGeom>
          <a:noFill/>
        </p:spPr>
        <p:txBody>
          <a:bodyPr wrap="square" rtlCol="0">
            <a:spAutoFit/>
          </a:bodyPr>
          <a:lstStyle/>
          <a:p>
            <a:r>
              <a:rPr lang="ja-JP" altLang="en-US" sz="2275" b="1" dirty="0"/>
              <a:t>ご利用は</a:t>
            </a:r>
            <a:r>
              <a:rPr lang="ja-JP" altLang="en-US" sz="2925" b="1" dirty="0">
                <a:solidFill>
                  <a:srgbClr val="FF0000"/>
                </a:solidFill>
              </a:rPr>
              <a:t>”メインプール</a:t>
            </a:r>
            <a:r>
              <a:rPr lang="en-US" altLang="ja-JP" sz="2925" b="1" dirty="0">
                <a:solidFill>
                  <a:srgbClr val="FF0000"/>
                </a:solidFill>
              </a:rPr>
              <a:t>10</a:t>
            </a:r>
            <a:r>
              <a:rPr lang="ja-JP" altLang="en-US" sz="2925" b="1" dirty="0">
                <a:solidFill>
                  <a:srgbClr val="FF0000"/>
                </a:solidFill>
              </a:rPr>
              <a:t>コースのみ“</a:t>
            </a:r>
            <a:r>
              <a:rPr lang="ja-JP" altLang="en-US" sz="2275" b="1" dirty="0"/>
              <a:t>となっております。</a:t>
            </a:r>
          </a:p>
        </p:txBody>
      </p:sp>
      <p:pic>
        <p:nvPicPr>
          <p:cNvPr id="15" name="図 14">
            <a:extLst>
              <a:ext uri="{FF2B5EF4-FFF2-40B4-BE49-F238E27FC236}">
                <a16:creationId xmlns:a16="http://schemas.microsoft.com/office/drawing/2014/main" id="{821A180F-C7B4-48EF-8A80-A31443D650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4446" y="2288358"/>
            <a:ext cx="1737606" cy="1698510"/>
          </a:xfrm>
          <a:prstGeom prst="rect">
            <a:avLst/>
          </a:prstGeom>
        </p:spPr>
      </p:pic>
      <p:pic>
        <p:nvPicPr>
          <p:cNvPr id="16" name="図 15">
            <a:extLst>
              <a:ext uri="{FF2B5EF4-FFF2-40B4-BE49-F238E27FC236}">
                <a16:creationId xmlns:a16="http://schemas.microsoft.com/office/drawing/2014/main" id="{39F7640A-C7C1-4B22-B449-3C7E0DC54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5298" y="1529901"/>
            <a:ext cx="3095625" cy="3025973"/>
          </a:xfrm>
          <a:prstGeom prst="rect">
            <a:avLst/>
          </a:prstGeom>
        </p:spPr>
      </p:pic>
    </p:spTree>
    <p:extLst>
      <p:ext uri="{BB962C8B-B14F-4D97-AF65-F5344CB8AC3E}">
        <p14:creationId xmlns:p14="http://schemas.microsoft.com/office/powerpoint/2010/main" val="140329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CE87C5-8E8A-40B8-9EA4-B26976F25116}"/>
              </a:ext>
            </a:extLst>
          </p:cNvPr>
          <p:cNvSpPr>
            <a:spLocks noGrp="1"/>
          </p:cNvSpPr>
          <p:nvPr>
            <p:ph type="title"/>
          </p:nvPr>
        </p:nvSpPr>
        <p:spPr>
          <a:xfrm>
            <a:off x="681041" y="721488"/>
            <a:ext cx="8543925" cy="1077020"/>
          </a:xfrm>
        </p:spPr>
        <p:txBody>
          <a:bodyPr/>
          <a:lstStyle/>
          <a:p>
            <a:pPr algn="ctr"/>
            <a:r>
              <a:rPr kumimoji="1" lang="ja-JP" altLang="en-US" b="1" dirty="0">
                <a:solidFill>
                  <a:srgbClr val="FF0000"/>
                </a:solidFill>
                <a:latin typeface="HGP創英角ﾎﾟｯﾌﾟ体" panose="040B0A00000000000000" pitchFamily="50" charset="-128"/>
                <a:ea typeface="HGP創英角ﾎﾟｯﾌﾟ体" panose="040B0A00000000000000" pitchFamily="50" charset="-128"/>
              </a:rPr>
              <a:t>プールに入る前のお願い</a:t>
            </a:r>
          </a:p>
        </p:txBody>
      </p:sp>
      <p:sp>
        <p:nvSpPr>
          <p:cNvPr id="3" name="コンテンツ プレースホルダー 2">
            <a:extLst>
              <a:ext uri="{FF2B5EF4-FFF2-40B4-BE49-F238E27FC236}">
                <a16:creationId xmlns:a16="http://schemas.microsoft.com/office/drawing/2014/main" id="{397056EB-F1DA-472B-99A9-D728BA275A9D}"/>
              </a:ext>
            </a:extLst>
          </p:cNvPr>
          <p:cNvSpPr>
            <a:spLocks noGrp="1"/>
          </p:cNvSpPr>
          <p:nvPr>
            <p:ph idx="1"/>
          </p:nvPr>
        </p:nvSpPr>
        <p:spPr>
          <a:xfrm>
            <a:off x="4470487" y="2574050"/>
            <a:ext cx="4924885" cy="2083555"/>
          </a:xfrm>
        </p:spPr>
        <p:txBody>
          <a:bodyPr>
            <a:normAutofit lnSpcReduction="10000"/>
          </a:bodyPr>
          <a:lstStyle/>
          <a:p>
            <a:pPr marL="0" indent="0">
              <a:buNone/>
            </a:pPr>
            <a:r>
              <a:rPr lang="ja-JP" altLang="en-US" sz="2925" b="1" dirty="0"/>
              <a:t>プール内の衛生保持のため、</a:t>
            </a:r>
            <a:endParaRPr lang="en-US" altLang="ja-JP" sz="2925" b="1" dirty="0"/>
          </a:p>
          <a:p>
            <a:pPr marL="0" indent="0">
              <a:buNone/>
            </a:pPr>
            <a:r>
              <a:rPr lang="ja-JP" altLang="en-US" sz="3250" b="1" dirty="0">
                <a:solidFill>
                  <a:srgbClr val="FF0000"/>
                </a:solidFill>
              </a:rPr>
              <a:t>お化粧・整髪料</a:t>
            </a:r>
            <a:r>
              <a:rPr lang="ja-JP" altLang="en-US" sz="2925" b="1" dirty="0"/>
              <a:t>は落とし、</a:t>
            </a:r>
            <a:endParaRPr lang="en-US" altLang="ja-JP" sz="2925" b="1" dirty="0"/>
          </a:p>
          <a:p>
            <a:pPr marL="0" indent="0">
              <a:buNone/>
            </a:pPr>
            <a:r>
              <a:rPr lang="ja-JP" altLang="en-US" sz="3250" b="1" dirty="0">
                <a:solidFill>
                  <a:srgbClr val="FF0000"/>
                </a:solidFill>
              </a:rPr>
              <a:t>シャワーを浴びて</a:t>
            </a:r>
            <a:r>
              <a:rPr lang="ja-JP" altLang="en-US" sz="2925" b="1" dirty="0"/>
              <a:t>から</a:t>
            </a:r>
            <a:endParaRPr lang="en-US" altLang="ja-JP" sz="2925" b="1" dirty="0"/>
          </a:p>
          <a:p>
            <a:pPr marL="0" indent="0">
              <a:buNone/>
            </a:pPr>
            <a:r>
              <a:rPr lang="ja-JP" altLang="en-US" sz="2925" b="1" dirty="0"/>
              <a:t>ご入水ください。</a:t>
            </a:r>
          </a:p>
        </p:txBody>
      </p:sp>
      <p:pic>
        <p:nvPicPr>
          <p:cNvPr id="5" name="図 4">
            <a:extLst>
              <a:ext uri="{FF2B5EF4-FFF2-40B4-BE49-F238E27FC236}">
                <a16:creationId xmlns:a16="http://schemas.microsoft.com/office/drawing/2014/main" id="{507A5F5B-3E28-422B-8A7A-347CBEA12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91" y="1954716"/>
            <a:ext cx="3095625" cy="2948583"/>
          </a:xfrm>
          <a:prstGeom prst="rect">
            <a:avLst/>
          </a:prstGeom>
        </p:spPr>
      </p:pic>
    </p:spTree>
    <p:extLst>
      <p:ext uri="{BB962C8B-B14F-4D97-AF65-F5344CB8AC3E}">
        <p14:creationId xmlns:p14="http://schemas.microsoft.com/office/powerpoint/2010/main" val="415250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58048"/>
            <a:ext cx="9906000" cy="1925391"/>
          </a:xfrm>
          <a:solidFill>
            <a:srgbClr val="FFFF00"/>
          </a:solidFill>
          <a:ln w="57150">
            <a:solidFill>
              <a:srgbClr val="FF0000"/>
            </a:solidFill>
          </a:ln>
        </p:spPr>
        <p:txBody>
          <a:bodyPr>
            <a:noAutofit/>
          </a:bodyPr>
          <a:lstStyle/>
          <a:p>
            <a:r>
              <a:rPr lang="ja-JP" altLang="en-US" sz="6338" dirty="0">
                <a:solidFill>
                  <a:srgbClr val="FF0000"/>
                </a:solidFill>
                <a:latin typeface="HGS創英角ﾎﾟｯﾌﾟ体" panose="040B0A00000000000000" pitchFamily="50" charset="-128"/>
                <a:ea typeface="HGS創英角ﾎﾟｯﾌﾟ体" panose="040B0A00000000000000" pitchFamily="50" charset="-128"/>
              </a:rPr>
              <a:t>スライダーをご利用の方へ</a:t>
            </a:r>
          </a:p>
        </p:txBody>
      </p:sp>
      <p:sp>
        <p:nvSpPr>
          <p:cNvPr id="3" name="コンテンツ プレースホルダー 2"/>
          <p:cNvSpPr>
            <a:spLocks noGrp="1"/>
          </p:cNvSpPr>
          <p:nvPr>
            <p:ph idx="1"/>
          </p:nvPr>
        </p:nvSpPr>
        <p:spPr>
          <a:xfrm>
            <a:off x="0" y="2181162"/>
            <a:ext cx="9906000" cy="4033905"/>
          </a:xfrm>
        </p:spPr>
        <p:txBody>
          <a:bodyPr>
            <a:normAutofit fontScale="92500"/>
          </a:bodyPr>
          <a:lstStyle/>
          <a:p>
            <a:endParaRPr lang="en-US" altLang="ja-JP" sz="4388" b="1" dirty="0">
              <a:latin typeface="HGS創英角ﾎﾟｯﾌﾟ体" panose="040B0A00000000000000" pitchFamily="50" charset="-128"/>
              <a:ea typeface="HGS創英角ﾎﾟｯﾌﾟ体" panose="040B0A00000000000000" pitchFamily="50" charset="-128"/>
            </a:endParaRPr>
          </a:p>
          <a:p>
            <a:r>
              <a:rPr lang="ja-JP" altLang="en-US" sz="5850" b="1" u="sng" dirty="0">
                <a:latin typeface="HGS創英角ﾎﾟｯﾌﾟ体" panose="040B0A00000000000000" pitchFamily="50" charset="-128"/>
                <a:ea typeface="HGS創英角ﾎﾟｯﾌﾟ体" panose="040B0A00000000000000" pitchFamily="50" charset="-128"/>
              </a:rPr>
              <a:t>階段は歩いて上ってください</a:t>
            </a:r>
            <a:endParaRPr lang="en-US" altLang="ja-JP" sz="5850" b="1" u="sng" dirty="0">
              <a:latin typeface="HGS創英角ﾎﾟｯﾌﾟ体" panose="040B0A00000000000000" pitchFamily="50" charset="-128"/>
              <a:ea typeface="HGS創英角ﾎﾟｯﾌﾟ体" panose="040B0A00000000000000" pitchFamily="50" charset="-128"/>
            </a:endParaRPr>
          </a:p>
          <a:p>
            <a:endParaRPr lang="en-US" altLang="ja-JP" sz="4388" b="1" u="sng" dirty="0">
              <a:latin typeface="HGS創英角ﾎﾟｯﾌﾟ体" panose="040B0A00000000000000" pitchFamily="50" charset="-128"/>
              <a:ea typeface="HGS創英角ﾎﾟｯﾌﾟ体" panose="040B0A00000000000000" pitchFamily="50" charset="-128"/>
            </a:endParaRPr>
          </a:p>
          <a:p>
            <a:r>
              <a:rPr lang="ja-JP" altLang="en-US" sz="5769" b="1" u="sng" dirty="0">
                <a:latin typeface="HGS創英角ﾎﾟｯﾌﾟ体" panose="040B0A00000000000000" pitchFamily="50" charset="-128"/>
                <a:ea typeface="HGS創英角ﾎﾟｯﾌﾟ体" panose="040B0A00000000000000" pitchFamily="50" charset="-128"/>
              </a:rPr>
              <a:t>前の方と間隔をあけてお並びください</a:t>
            </a:r>
            <a:endParaRPr lang="en-US" altLang="ja-JP" sz="5769" b="1" u="sng" dirty="0">
              <a:latin typeface="HGS創英角ﾎﾟｯﾌﾟ体" panose="040B0A00000000000000" pitchFamily="50" charset="-128"/>
              <a:ea typeface="HGS創英角ﾎﾟｯﾌﾟ体" panose="040B0A00000000000000" pitchFamily="50" charset="-128"/>
            </a:endParaRPr>
          </a:p>
          <a:p>
            <a:endParaRPr lang="en-US" altLang="ja-JP" sz="4388" dirty="0">
              <a:latin typeface="HGS創英角ﾎﾟｯﾌﾟ体" panose="040B0A00000000000000" pitchFamily="50" charset="-128"/>
              <a:ea typeface="HGS創英角ﾎﾟｯﾌﾟ体" panose="040B0A00000000000000" pitchFamily="50" charset="-128"/>
            </a:endParaRPr>
          </a:p>
          <a:p>
            <a:endParaRPr lang="ja-JP" altLang="en-US" sz="4388"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55738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58045"/>
            <a:ext cx="9906000" cy="1109756"/>
          </a:xfrm>
          <a:solidFill>
            <a:srgbClr val="FFFF00"/>
          </a:solidFill>
          <a:ln w="57150">
            <a:solidFill>
              <a:srgbClr val="FF0000"/>
            </a:solidFill>
          </a:ln>
        </p:spPr>
        <p:txBody>
          <a:bodyPr>
            <a:noAutofit/>
          </a:bodyPr>
          <a:lstStyle/>
          <a:p>
            <a:r>
              <a:rPr lang="ja-JP" altLang="en-US" sz="6338"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6338" dirty="0">
                <a:solidFill>
                  <a:srgbClr val="FF0000"/>
                </a:solidFill>
                <a:latin typeface="HGP創英角ｺﾞｼｯｸUB" panose="020B0900000000000000" pitchFamily="50" charset="-128"/>
                <a:ea typeface="HGP創英角ｺﾞｼｯｸUB" panose="020B0900000000000000" pitchFamily="50" charset="-128"/>
              </a:rPr>
              <a:t>ご利用の方へ</a:t>
            </a:r>
          </a:p>
        </p:txBody>
      </p:sp>
      <p:sp>
        <p:nvSpPr>
          <p:cNvPr id="3" name="コンテンツ プレースホルダー 2"/>
          <p:cNvSpPr>
            <a:spLocks noGrp="1"/>
          </p:cNvSpPr>
          <p:nvPr>
            <p:ph idx="1"/>
          </p:nvPr>
        </p:nvSpPr>
        <p:spPr>
          <a:xfrm>
            <a:off x="0" y="2219203"/>
            <a:ext cx="9906000" cy="3995865"/>
          </a:xfrm>
        </p:spPr>
        <p:txBody>
          <a:bodyPr>
            <a:normAutofit fontScale="92500"/>
          </a:bodyPr>
          <a:lstStyle/>
          <a:p>
            <a:pPr marL="0" indent="0">
              <a:buNone/>
            </a:pPr>
            <a:r>
              <a:rPr lang="ja-JP" altLang="en-US" sz="5800" b="1" dirty="0">
                <a:latin typeface="BIZ UDPゴシック" panose="020B0400000000000000" pitchFamily="50" charset="-128"/>
                <a:ea typeface="BIZ UDPゴシック" panose="020B0400000000000000" pitchFamily="50" charset="-128"/>
              </a:rPr>
              <a:t>ただいま、扉の故障により</a:t>
            </a:r>
            <a:endParaRPr lang="en-US" altLang="ja-JP" sz="5800" b="1" dirty="0">
              <a:latin typeface="BIZ UDPゴシック" panose="020B0400000000000000" pitchFamily="50" charset="-128"/>
              <a:ea typeface="BIZ UDPゴシック" panose="020B0400000000000000" pitchFamily="50" charset="-128"/>
            </a:endParaRPr>
          </a:p>
          <a:p>
            <a:pPr marL="0" indent="0">
              <a:buNone/>
            </a:pPr>
            <a:r>
              <a:rPr lang="ja-JP" altLang="en-US" sz="5800" b="1" dirty="0">
                <a:latin typeface="BIZ UDPゴシック" panose="020B0400000000000000" pitchFamily="50" charset="-128"/>
                <a:ea typeface="BIZ UDPゴシック" panose="020B0400000000000000" pitchFamily="50" charset="-128"/>
              </a:rPr>
              <a:t>開放状態とさせていただきます。</a:t>
            </a:r>
            <a:endParaRPr lang="en-US" altLang="ja-JP" sz="5800" b="1" dirty="0">
              <a:latin typeface="BIZ UDPゴシック" panose="020B0400000000000000" pitchFamily="50" charset="-128"/>
              <a:ea typeface="BIZ UDPゴシック" panose="020B0400000000000000" pitchFamily="50" charset="-128"/>
            </a:endParaRPr>
          </a:p>
          <a:p>
            <a:pPr marL="0" indent="0">
              <a:buNone/>
            </a:pPr>
            <a:r>
              <a:rPr lang="ja-JP" altLang="en-US" sz="5800" b="1" dirty="0">
                <a:latin typeface="BIZ UDPゴシック" panose="020B0400000000000000" pitchFamily="50" charset="-128"/>
                <a:ea typeface="BIZ UDPゴシック" panose="020B0400000000000000" pitchFamily="50" charset="-128"/>
              </a:rPr>
              <a:t>ご迷惑をおかけしますが</a:t>
            </a:r>
            <a:endParaRPr lang="en-US" altLang="ja-JP" sz="5800" b="1" dirty="0">
              <a:latin typeface="BIZ UDPゴシック" panose="020B0400000000000000" pitchFamily="50" charset="-128"/>
              <a:ea typeface="BIZ UDPゴシック" panose="020B0400000000000000" pitchFamily="50" charset="-128"/>
            </a:endParaRPr>
          </a:p>
          <a:p>
            <a:pPr marL="0" indent="0">
              <a:buNone/>
            </a:pPr>
            <a:r>
              <a:rPr lang="ja-JP" altLang="en-US" sz="5800" b="1" dirty="0">
                <a:latin typeface="BIZ UDPゴシック" panose="020B0400000000000000" pitchFamily="50" charset="-128"/>
                <a:ea typeface="BIZ UDPゴシック" panose="020B0400000000000000" pitchFamily="50" charset="-128"/>
              </a:rPr>
              <a:t>ご了承ください。　　　　</a:t>
            </a:r>
            <a:r>
              <a:rPr lang="ja-JP" altLang="en-US" sz="2600" b="1" dirty="0">
                <a:latin typeface="BIZ UDPゴシック" panose="020B0400000000000000" pitchFamily="50" charset="-128"/>
                <a:ea typeface="BIZ UDPゴシック" panose="020B0400000000000000" pitchFamily="50" charset="-128"/>
              </a:rPr>
              <a:t>志茂老人いこいの家</a:t>
            </a:r>
            <a:endParaRPr lang="en-US" altLang="ja-JP" sz="2600" b="1" u="sng" dirty="0">
              <a:latin typeface="BIZ UDPゴシック" panose="020B0400000000000000" pitchFamily="50" charset="-128"/>
              <a:ea typeface="BIZ UDPゴシック" panose="020B0400000000000000" pitchFamily="50" charset="-128"/>
            </a:endParaRPr>
          </a:p>
          <a:p>
            <a:endParaRPr lang="en-US" altLang="ja-JP" sz="4388" dirty="0">
              <a:latin typeface="HGS創英角ﾎﾟｯﾌﾟ体" panose="040B0A00000000000000" pitchFamily="50" charset="-128"/>
              <a:ea typeface="HGS創英角ﾎﾟｯﾌﾟ体" panose="040B0A00000000000000" pitchFamily="50" charset="-128"/>
            </a:endParaRPr>
          </a:p>
          <a:p>
            <a:endParaRPr lang="ja-JP" altLang="en-US" sz="4388"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8823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58045"/>
            <a:ext cx="9906000" cy="1109756"/>
          </a:xfrm>
          <a:solidFill>
            <a:srgbClr val="FFFF00"/>
          </a:solidFill>
          <a:ln w="57150">
            <a:solidFill>
              <a:srgbClr val="FF0000"/>
            </a:solidFill>
          </a:ln>
        </p:spPr>
        <p:txBody>
          <a:bodyPr>
            <a:noAutofit/>
          </a:bodyPr>
          <a:lstStyle/>
          <a:p>
            <a:r>
              <a:rPr lang="ja-JP" altLang="en-US" sz="6338"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6338" dirty="0">
                <a:solidFill>
                  <a:srgbClr val="FF0000"/>
                </a:solidFill>
                <a:latin typeface="HGP創英角ｺﾞｼｯｸUB" panose="020B0900000000000000" pitchFamily="50" charset="-128"/>
                <a:ea typeface="HGP創英角ｺﾞｼｯｸUB" panose="020B0900000000000000" pitchFamily="50" charset="-128"/>
              </a:rPr>
              <a:t>ご利用の方へ</a:t>
            </a:r>
          </a:p>
        </p:txBody>
      </p:sp>
      <p:sp>
        <p:nvSpPr>
          <p:cNvPr id="3" name="コンテンツ プレースホルダー 2"/>
          <p:cNvSpPr>
            <a:spLocks noGrp="1"/>
          </p:cNvSpPr>
          <p:nvPr>
            <p:ph idx="1"/>
          </p:nvPr>
        </p:nvSpPr>
        <p:spPr>
          <a:xfrm>
            <a:off x="0" y="2219203"/>
            <a:ext cx="9906000" cy="3995865"/>
          </a:xfrm>
        </p:spPr>
        <p:txBody>
          <a:bodyPr>
            <a:normAutofit/>
          </a:bodyPr>
          <a:lstStyle/>
          <a:p>
            <a:pPr marL="0" indent="0">
              <a:buNone/>
            </a:pPr>
            <a:r>
              <a:rPr lang="ja-JP" altLang="en-US" sz="6013" b="1" dirty="0">
                <a:latin typeface="BIZ UDPゴシック" panose="020B0400000000000000" pitchFamily="50" charset="-128"/>
                <a:ea typeface="BIZ UDPゴシック" panose="020B0400000000000000" pitchFamily="50" charset="-128"/>
              </a:rPr>
              <a:t>現在、幼児プール側の時計は</a:t>
            </a:r>
            <a:endParaRPr lang="en-US" altLang="ja-JP" sz="6013" b="1" dirty="0">
              <a:latin typeface="BIZ UDPゴシック" panose="020B0400000000000000" pitchFamily="50" charset="-128"/>
              <a:ea typeface="BIZ UDPゴシック" panose="020B0400000000000000" pitchFamily="50" charset="-128"/>
            </a:endParaRPr>
          </a:p>
          <a:p>
            <a:pPr marL="0" indent="0">
              <a:buNone/>
            </a:pPr>
            <a:r>
              <a:rPr lang="ja-JP" altLang="en-US" sz="6013" b="1" dirty="0">
                <a:latin typeface="BIZ UDPゴシック" panose="020B0400000000000000" pitchFamily="50" charset="-128"/>
                <a:ea typeface="BIZ UDPゴシック" panose="020B0400000000000000" pitchFamily="50" charset="-128"/>
              </a:rPr>
              <a:t>故障しております。</a:t>
            </a:r>
            <a:endParaRPr lang="en-US" altLang="ja-JP" sz="6013" b="1" dirty="0">
              <a:latin typeface="BIZ UDPゴシック" panose="020B0400000000000000" pitchFamily="50" charset="-128"/>
              <a:ea typeface="BIZ UDPゴシック" panose="020B0400000000000000" pitchFamily="50" charset="-128"/>
            </a:endParaRPr>
          </a:p>
          <a:p>
            <a:pPr marL="0" indent="0">
              <a:buNone/>
            </a:pPr>
            <a:r>
              <a:rPr lang="ja-JP" altLang="en-US" sz="6013" b="1" dirty="0">
                <a:latin typeface="BIZ UDPゴシック" panose="020B0400000000000000" pitchFamily="50" charset="-128"/>
                <a:ea typeface="BIZ UDPゴシック" panose="020B0400000000000000" pitchFamily="50" charset="-128"/>
              </a:rPr>
              <a:t>退場時間には充分</a:t>
            </a:r>
            <a:endParaRPr lang="en-US" altLang="ja-JP" sz="6013" b="1" dirty="0">
              <a:latin typeface="BIZ UDPゴシック" panose="020B0400000000000000" pitchFamily="50" charset="-128"/>
              <a:ea typeface="BIZ UDPゴシック" panose="020B0400000000000000" pitchFamily="50" charset="-128"/>
            </a:endParaRPr>
          </a:p>
          <a:p>
            <a:pPr marL="0" indent="0">
              <a:buNone/>
            </a:pPr>
            <a:r>
              <a:rPr lang="ja-JP" altLang="en-US" sz="6013" b="1" dirty="0">
                <a:latin typeface="BIZ UDPゴシック" panose="020B0400000000000000" pitchFamily="50" charset="-128"/>
                <a:ea typeface="BIZ UDPゴシック" panose="020B0400000000000000" pitchFamily="50" charset="-128"/>
              </a:rPr>
              <a:t>お気を付けください</a:t>
            </a:r>
            <a:r>
              <a:rPr lang="ja-JP" altLang="en-US" sz="5769" b="1" dirty="0">
                <a:latin typeface="BIZ UDPゴシック" panose="020B0400000000000000" pitchFamily="50" charset="-128"/>
                <a:ea typeface="BIZ UDPゴシック" panose="020B0400000000000000" pitchFamily="50" charset="-128"/>
              </a:rPr>
              <a:t>。</a:t>
            </a:r>
            <a:endParaRPr lang="en-US" altLang="ja-JP" sz="5769" b="1" dirty="0">
              <a:latin typeface="BIZ UDPゴシック" panose="020B0400000000000000" pitchFamily="50" charset="-128"/>
              <a:ea typeface="BIZ UDPゴシック" panose="020B0400000000000000" pitchFamily="50" charset="-128"/>
            </a:endParaRPr>
          </a:p>
          <a:p>
            <a:pPr marL="0" indent="0">
              <a:buNone/>
            </a:pPr>
            <a:endParaRPr lang="en-US" altLang="ja-JP" sz="5769" b="1" u="sng"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5769" b="1" u="sng" dirty="0">
              <a:latin typeface="HGS創英角ﾎﾟｯﾌﾟ体" panose="040B0A00000000000000" pitchFamily="50" charset="-128"/>
              <a:ea typeface="HGS創英角ﾎﾟｯﾌﾟ体" panose="040B0A00000000000000" pitchFamily="50" charset="-128"/>
            </a:endParaRPr>
          </a:p>
          <a:p>
            <a:endParaRPr lang="en-US" altLang="ja-JP" sz="4388" dirty="0">
              <a:latin typeface="HGS創英角ﾎﾟｯﾌﾟ体" panose="040B0A00000000000000" pitchFamily="50" charset="-128"/>
              <a:ea typeface="HGS創英角ﾎﾟｯﾌﾟ体" panose="040B0A00000000000000" pitchFamily="50" charset="-128"/>
            </a:endParaRPr>
          </a:p>
          <a:p>
            <a:endParaRPr lang="ja-JP" altLang="en-US" sz="4388"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19236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58048"/>
            <a:ext cx="9906000" cy="1423114"/>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ﾎﾟｯﾌﾟ体" panose="040B0A00000000000000" pitchFamily="50" charset="-128"/>
                <a:ea typeface="HGS創英角ﾎﾟｯﾌﾟ体" panose="040B0A00000000000000" pitchFamily="50" charset="-128"/>
              </a:rPr>
              <a:t>お知らせ</a:t>
            </a:r>
          </a:p>
        </p:txBody>
      </p:sp>
      <p:sp>
        <p:nvSpPr>
          <p:cNvPr id="3" name="コンテンツ プレースホルダー 2"/>
          <p:cNvSpPr>
            <a:spLocks noGrp="1"/>
          </p:cNvSpPr>
          <p:nvPr>
            <p:ph idx="1"/>
          </p:nvPr>
        </p:nvSpPr>
        <p:spPr>
          <a:xfrm>
            <a:off x="0" y="2058561"/>
            <a:ext cx="9906000" cy="4156504"/>
          </a:xfrm>
        </p:spPr>
        <p:txBody>
          <a:bodyPr>
            <a:normAutofit/>
          </a:bodyPr>
          <a:lstStyle/>
          <a:p>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r>
              <a:rPr lang="en-US" altLang="ja-JP" sz="4875" b="1" dirty="0">
                <a:solidFill>
                  <a:srgbClr val="FF0000"/>
                </a:solidFill>
                <a:latin typeface="HG創英角ｺﾞｼｯｸUB" panose="020B0909000000000000" pitchFamily="49" charset="-128"/>
                <a:ea typeface="HG創英角ｺﾞｼｯｸUB" panose="020B0909000000000000" pitchFamily="49" charset="-128"/>
              </a:rPr>
              <a:t>7</a:t>
            </a:r>
            <a:r>
              <a:rPr lang="ja-JP" altLang="en-US" sz="4875" b="1" dirty="0">
                <a:solidFill>
                  <a:srgbClr val="FF0000"/>
                </a:solidFill>
                <a:latin typeface="HG創英角ｺﾞｼｯｸUB" panose="020B0909000000000000" pitchFamily="49" charset="-128"/>
                <a:ea typeface="HG創英角ｺﾞｼｯｸUB" panose="020B0909000000000000" pitchFamily="49" charset="-128"/>
              </a:rPr>
              <a:t>月</a:t>
            </a:r>
            <a:r>
              <a:rPr lang="en-US" altLang="ja-JP" sz="4875" b="1" dirty="0">
                <a:solidFill>
                  <a:srgbClr val="FF0000"/>
                </a:solidFill>
                <a:latin typeface="HG創英角ｺﾞｼｯｸUB" panose="020B0909000000000000" pitchFamily="49" charset="-128"/>
                <a:ea typeface="HG創英角ｺﾞｼｯｸUB" panose="020B0909000000000000" pitchFamily="49" charset="-128"/>
              </a:rPr>
              <a:t>21</a:t>
            </a:r>
            <a:r>
              <a:rPr lang="ja-JP" altLang="en-US" sz="4875" b="1" dirty="0">
                <a:solidFill>
                  <a:srgbClr val="FF0000"/>
                </a:solidFill>
                <a:latin typeface="HG創英角ｺﾞｼｯｸUB" panose="020B0909000000000000" pitchFamily="49" charset="-128"/>
                <a:ea typeface="HG創英角ｺﾞｼｯｸUB" panose="020B0909000000000000" pitchFamily="49" charset="-128"/>
              </a:rPr>
              <a:t>日（水）</a:t>
            </a:r>
            <a:r>
              <a:rPr lang="en-US" altLang="ja-JP" sz="4875" b="1" dirty="0">
                <a:solidFill>
                  <a:srgbClr val="FF0000"/>
                </a:solidFill>
                <a:latin typeface="HG創英角ｺﾞｼｯｸUB" panose="020B0909000000000000" pitchFamily="49" charset="-128"/>
                <a:ea typeface="HG創英角ｺﾞｼｯｸUB" panose="020B0909000000000000" pitchFamily="49" charset="-128"/>
              </a:rPr>
              <a:t>8:45</a:t>
            </a:r>
            <a:r>
              <a:rPr lang="ja-JP" altLang="en-US" sz="4875" b="1" dirty="0">
                <a:solidFill>
                  <a:srgbClr val="FF0000"/>
                </a:solidFill>
                <a:latin typeface="HG創英角ｺﾞｼｯｸUB" panose="020B0909000000000000" pitchFamily="49" charset="-128"/>
                <a:ea typeface="HG創英角ｺﾞｼｯｸUB" panose="020B0909000000000000" pitchFamily="49" charset="-128"/>
              </a:rPr>
              <a:t>～</a:t>
            </a:r>
            <a:r>
              <a:rPr lang="en-US" altLang="ja-JP" sz="4875" b="1" dirty="0">
                <a:solidFill>
                  <a:srgbClr val="FF0000"/>
                </a:solidFill>
                <a:latin typeface="HG創英角ｺﾞｼｯｸUB" panose="020B0909000000000000" pitchFamily="49" charset="-128"/>
                <a:ea typeface="HG創英角ｺﾞｼｯｸUB" panose="020B0909000000000000" pitchFamily="49" charset="-128"/>
              </a:rPr>
              <a:t>10:00</a:t>
            </a:r>
            <a:r>
              <a:rPr lang="ja-JP" altLang="en-US" sz="4875" b="1" dirty="0">
                <a:latin typeface="HG創英角ｺﾞｼｯｸUB" panose="020B0909000000000000" pitchFamily="49" charset="-128"/>
                <a:ea typeface="HG創英角ｺﾞｼｯｸUB" panose="020B0909000000000000" pitchFamily="49" charset="-128"/>
              </a:rPr>
              <a:t>まで</a:t>
            </a:r>
            <a:endParaRPr lang="en-US" altLang="ja-JP" sz="4875" b="1" dirty="0">
              <a:latin typeface="HG創英角ｺﾞｼｯｸUB" panose="020B0909000000000000" pitchFamily="49" charset="-128"/>
              <a:ea typeface="HG創英角ｺﾞｼｯｸUB" panose="020B0909000000000000" pitchFamily="49" charset="-128"/>
            </a:endParaRPr>
          </a:p>
          <a:p>
            <a:pPr marL="0" indent="0">
              <a:buNone/>
            </a:pPr>
            <a:r>
              <a:rPr lang="ja-JP" altLang="en-US" sz="4875" b="1" dirty="0">
                <a:latin typeface="HG創英角ｺﾞｼｯｸUB" panose="020B0909000000000000" pitchFamily="49" charset="-128"/>
                <a:ea typeface="HG創英角ｺﾞｼｯｸUB" panose="020B0909000000000000" pitchFamily="49" charset="-128"/>
              </a:rPr>
              <a:t>駐車場は使用できません。</a:t>
            </a:r>
            <a:endParaRPr lang="en-US" altLang="ja-JP" sz="4875" b="1" dirty="0">
              <a:latin typeface="HG創英角ｺﾞｼｯｸUB" panose="020B0909000000000000" pitchFamily="49" charset="-128"/>
              <a:ea typeface="HG創英角ｺﾞｼｯｸUB" panose="020B0909000000000000" pitchFamily="49" charset="-128"/>
            </a:endParaRPr>
          </a:p>
          <a:p>
            <a:pPr marL="0" indent="0">
              <a:buNone/>
            </a:pPr>
            <a:r>
              <a:rPr lang="ja-JP" altLang="en-US" sz="4875" b="1" dirty="0">
                <a:latin typeface="HG創英角ｺﾞｼｯｸUB" panose="020B0909000000000000" pitchFamily="49" charset="-128"/>
                <a:ea typeface="HG創英角ｺﾞｼｯｸUB" panose="020B0909000000000000" pitchFamily="49" charset="-128"/>
              </a:rPr>
              <a:t>ご不便おかけしますが</a:t>
            </a:r>
            <a:endParaRPr lang="en-US" altLang="ja-JP" sz="4875" b="1" dirty="0">
              <a:latin typeface="HG創英角ｺﾞｼｯｸUB" panose="020B0909000000000000" pitchFamily="49" charset="-128"/>
              <a:ea typeface="HG創英角ｺﾞｼｯｸUB" panose="020B0909000000000000" pitchFamily="49" charset="-128"/>
            </a:endParaRPr>
          </a:p>
          <a:p>
            <a:pPr marL="0" indent="0">
              <a:buNone/>
            </a:pPr>
            <a:r>
              <a:rPr lang="ja-JP" altLang="en-US" sz="4875" b="1" dirty="0">
                <a:latin typeface="HG創英角ｺﾞｼｯｸUB" panose="020B0909000000000000" pitchFamily="49" charset="-128"/>
                <a:ea typeface="HG創英角ｺﾞｼｯｸUB" panose="020B0909000000000000" pitchFamily="49" charset="-128"/>
              </a:rPr>
              <a:t>ご了承ください</a:t>
            </a:r>
            <a:r>
              <a:rPr lang="ja-JP" altLang="en-US" sz="5362" b="1" dirty="0">
                <a:latin typeface="HG創英角ｺﾞｼｯｸUB" panose="020B0909000000000000" pitchFamily="49" charset="-128"/>
                <a:ea typeface="HG創英角ｺﾞｼｯｸUB" panose="020B0909000000000000" pitchFamily="49" charset="-128"/>
              </a:rPr>
              <a:t>。</a:t>
            </a:r>
            <a:endParaRPr lang="en-US" altLang="ja-JP" sz="5362" b="1" dirty="0">
              <a:latin typeface="HG創英角ｺﾞｼｯｸUB" panose="020B0909000000000000" pitchFamily="49" charset="-128"/>
              <a:ea typeface="HG創英角ｺﾞｼｯｸUB" panose="020B0909000000000000" pitchFamily="49" charset="-128"/>
            </a:endParaRPr>
          </a:p>
          <a:p>
            <a:endParaRPr lang="ja-JP" altLang="en-US" sz="4388"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43721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42946"/>
            <a:ext cx="9906000" cy="1556179"/>
          </a:xfrm>
          <a:solidFill>
            <a:srgbClr val="FFFF00"/>
          </a:solidFill>
          <a:ln w="57150">
            <a:solidFill>
              <a:srgbClr val="FF0000"/>
            </a:solidFill>
          </a:ln>
        </p:spPr>
        <p:txBody>
          <a:bodyPr>
            <a:noAutofit/>
          </a:bodyPr>
          <a:lstStyle/>
          <a:p>
            <a:pPr algn="ctr"/>
            <a:r>
              <a:rPr lang="ja-JP" altLang="en-US" sz="5362" dirty="0">
                <a:solidFill>
                  <a:srgbClr val="FF0000"/>
                </a:solidFill>
                <a:latin typeface="HGS創英角ﾎﾟｯﾌﾟ体" panose="040B0A00000000000000" pitchFamily="50" charset="-128"/>
                <a:ea typeface="HGS創英角ﾎﾟｯﾌﾟ体" panose="040B0A00000000000000" pitchFamily="50" charset="-128"/>
              </a:rPr>
              <a:t>報道番組撮影に関するお知らせ</a:t>
            </a:r>
          </a:p>
        </p:txBody>
      </p:sp>
      <p:sp>
        <p:nvSpPr>
          <p:cNvPr id="3" name="コンテンツ プレースホルダー 2"/>
          <p:cNvSpPr>
            <a:spLocks noGrp="1"/>
          </p:cNvSpPr>
          <p:nvPr>
            <p:ph idx="1"/>
          </p:nvPr>
        </p:nvSpPr>
        <p:spPr>
          <a:xfrm>
            <a:off x="0" y="2369794"/>
            <a:ext cx="9906000" cy="4638418"/>
          </a:xfrm>
        </p:spPr>
        <p:txBody>
          <a:bodyPr>
            <a:normAutofit fontScale="62500" lnSpcReduction="20000"/>
          </a:bodyPr>
          <a:lstStyle/>
          <a:p>
            <a:pPr marL="0" indent="0">
              <a:buNone/>
            </a:pPr>
            <a:r>
              <a:rPr lang="ja-JP" altLang="en-US" sz="3656" b="1" dirty="0">
                <a:latin typeface="HG創英角ｺﾞｼｯｸUB" panose="020B0909000000000000" pitchFamily="49" charset="-128"/>
                <a:ea typeface="HG創英角ｺﾞｼｯｸUB" panose="020B0909000000000000" pitchFamily="49" charset="-128"/>
              </a:rPr>
              <a:t>ご来館の皆様</a:t>
            </a:r>
            <a:endParaRPr lang="en-US" altLang="ja-JP" sz="3656" b="1" dirty="0">
              <a:latin typeface="HG創英角ｺﾞｼｯｸUB" panose="020B0909000000000000" pitchFamily="49" charset="-128"/>
              <a:ea typeface="HG創英角ｺﾞｼｯｸUB" panose="020B0909000000000000" pitchFamily="49" charset="-128"/>
            </a:endParaRPr>
          </a:p>
          <a:p>
            <a:pPr marL="0" indent="0">
              <a:buNone/>
            </a:pPr>
            <a:r>
              <a:rPr lang="ja-JP" altLang="en-US" sz="3656" b="1" u="sng" dirty="0">
                <a:solidFill>
                  <a:srgbClr val="FF0000"/>
                </a:solidFill>
                <a:latin typeface="HG創英角ｺﾞｼｯｸUB" panose="020B0909000000000000" pitchFamily="49" charset="-128"/>
                <a:ea typeface="HG創英角ｺﾞｼｯｸUB" panose="020B0909000000000000" pitchFamily="49" charset="-128"/>
              </a:rPr>
              <a:t>本日、午前中にプール場内にて報道番組の取材・撮影が実施される</a:t>
            </a:r>
            <a:endParaRPr lang="en-US" altLang="ja-JP" sz="3656" b="1" u="sng" dirty="0">
              <a:solidFill>
                <a:srgbClr val="FF0000"/>
              </a:solidFill>
              <a:latin typeface="HG創英角ｺﾞｼｯｸUB" panose="020B0909000000000000" pitchFamily="49" charset="-128"/>
              <a:ea typeface="HG創英角ｺﾞｼｯｸUB" panose="020B0909000000000000" pitchFamily="49" charset="-128"/>
            </a:endParaRPr>
          </a:p>
          <a:p>
            <a:pPr marL="0" indent="0">
              <a:buNone/>
            </a:pPr>
            <a:r>
              <a:rPr lang="ja-JP" altLang="en-US" sz="3656" b="1" u="sng" dirty="0">
                <a:solidFill>
                  <a:srgbClr val="FF0000"/>
                </a:solidFill>
                <a:latin typeface="HG創英角ｺﾞｼｯｸUB" panose="020B0909000000000000" pitchFamily="49" charset="-128"/>
                <a:ea typeface="HG創英角ｺﾞｼｯｸUB" panose="020B0909000000000000" pitchFamily="49" charset="-128"/>
              </a:rPr>
              <a:t>場合がございます。</a:t>
            </a:r>
            <a:endParaRPr lang="en-US" altLang="ja-JP" sz="3656" b="1" u="sng" dirty="0">
              <a:solidFill>
                <a:srgbClr val="FF0000"/>
              </a:solidFill>
              <a:latin typeface="HG創英角ｺﾞｼｯｸUB" panose="020B0909000000000000" pitchFamily="49" charset="-128"/>
              <a:ea typeface="HG創英角ｺﾞｼｯｸUB" panose="020B0909000000000000" pitchFamily="49" charset="-128"/>
            </a:endParaRPr>
          </a:p>
          <a:p>
            <a:pPr marL="0" indent="0">
              <a:buNone/>
            </a:pPr>
            <a:r>
              <a:rPr lang="ja-JP" altLang="en-US" sz="3656" b="1" dirty="0">
                <a:latin typeface="HG創英角ｺﾞｼｯｸUB" panose="020B0909000000000000" pitchFamily="49" charset="-128"/>
                <a:ea typeface="HG創英角ｺﾞｼｯｸUB" panose="020B0909000000000000" pitchFamily="49" charset="-128"/>
              </a:rPr>
              <a:t>皆様には妨げにならないよう撮影させていただきますので</a:t>
            </a:r>
            <a:endParaRPr lang="en-US" altLang="ja-JP" sz="3656" b="1" dirty="0">
              <a:latin typeface="HG創英角ｺﾞｼｯｸUB" panose="020B0909000000000000" pitchFamily="49" charset="-128"/>
              <a:ea typeface="HG創英角ｺﾞｼｯｸUB" panose="020B0909000000000000" pitchFamily="49" charset="-128"/>
            </a:endParaRPr>
          </a:p>
          <a:p>
            <a:pPr marL="0" indent="0">
              <a:buNone/>
            </a:pPr>
            <a:r>
              <a:rPr lang="ja-JP" altLang="en-US" sz="3656" b="1" dirty="0">
                <a:latin typeface="HG創英角ｺﾞｼｯｸUB" panose="020B0909000000000000" pitchFamily="49" charset="-128"/>
                <a:ea typeface="HG創英角ｺﾞｼｯｸUB" panose="020B0909000000000000" pitchFamily="49" charset="-128"/>
              </a:rPr>
              <a:t>ご協力の程、よろしくお願い申し上げます。</a:t>
            </a:r>
            <a:endParaRPr lang="en-US" altLang="ja-JP" sz="3656" b="1" dirty="0">
              <a:latin typeface="HG創英角ｺﾞｼｯｸUB" panose="020B0909000000000000" pitchFamily="49" charset="-128"/>
              <a:ea typeface="HG創英角ｺﾞｼｯｸUB" panose="020B0909000000000000" pitchFamily="49" charset="-128"/>
            </a:endParaRPr>
          </a:p>
          <a:p>
            <a:pPr marL="0" indent="0">
              <a:buNone/>
            </a:pPr>
            <a:r>
              <a:rPr lang="ja-JP" altLang="en-US" sz="3656" b="1" dirty="0">
                <a:latin typeface="HG創英角ｺﾞｼｯｸUB" panose="020B0909000000000000" pitchFamily="49" charset="-128"/>
                <a:ea typeface="HG創英角ｺﾞｼｯｸUB" panose="020B0909000000000000" pitchFamily="49" charset="-128"/>
              </a:rPr>
              <a:t>極力注意しながら撮影を行いますが、</a:t>
            </a:r>
            <a:r>
              <a:rPr lang="ja-JP" altLang="en-US" sz="3656" b="1" u="sng" dirty="0">
                <a:solidFill>
                  <a:srgbClr val="FF0000"/>
                </a:solidFill>
                <a:latin typeface="HG創英角ｺﾞｼｯｸUB" panose="020B0909000000000000" pitchFamily="49" charset="-128"/>
                <a:ea typeface="HG創英角ｺﾞｼｯｸUB" panose="020B0909000000000000" pitchFamily="49" charset="-128"/>
              </a:rPr>
              <a:t>皆様が映り込む場合が</a:t>
            </a:r>
            <a:endParaRPr lang="en-US" altLang="ja-JP" sz="3656" b="1" u="sng" dirty="0">
              <a:solidFill>
                <a:srgbClr val="FF0000"/>
              </a:solidFill>
              <a:latin typeface="HG創英角ｺﾞｼｯｸUB" panose="020B0909000000000000" pitchFamily="49" charset="-128"/>
              <a:ea typeface="HG創英角ｺﾞｼｯｸUB" panose="020B0909000000000000" pitchFamily="49" charset="-128"/>
            </a:endParaRPr>
          </a:p>
          <a:p>
            <a:pPr marL="0" indent="0">
              <a:buNone/>
            </a:pPr>
            <a:r>
              <a:rPr lang="ja-JP" altLang="en-US" sz="3656" b="1" u="sng" dirty="0">
                <a:solidFill>
                  <a:srgbClr val="FF0000"/>
                </a:solidFill>
                <a:latin typeface="HG創英角ｺﾞｼｯｸUB" panose="020B0909000000000000" pitchFamily="49" charset="-128"/>
                <a:ea typeface="HG創英角ｺﾞｼｯｸUB" panose="020B0909000000000000" pitchFamily="49" charset="-128"/>
              </a:rPr>
              <a:t>ございますがご了承いただけますようお願い申し上げます。</a:t>
            </a:r>
            <a:endParaRPr lang="en-US" altLang="ja-JP" sz="3656" b="1" u="sng" dirty="0">
              <a:solidFill>
                <a:srgbClr val="FF0000"/>
              </a:solidFill>
              <a:latin typeface="HG創英角ｺﾞｼｯｸUB" panose="020B0909000000000000" pitchFamily="49" charset="-128"/>
              <a:ea typeface="HG創英角ｺﾞｼｯｸUB" panose="020B0909000000000000" pitchFamily="49" charset="-128"/>
            </a:endParaRPr>
          </a:p>
          <a:p>
            <a:pPr marL="0" indent="0">
              <a:buNone/>
            </a:pPr>
            <a:r>
              <a:rPr lang="ja-JP" altLang="en-US" sz="3656" b="1" dirty="0">
                <a:latin typeface="HG創英角ｺﾞｼｯｸUB" panose="020B0909000000000000" pitchFamily="49" charset="-128"/>
                <a:ea typeface="HG創英角ｺﾞｼｯｸUB" panose="020B0909000000000000" pitchFamily="49" charset="-128"/>
              </a:rPr>
              <a:t>万が一ご迷惑になるようなことがございましたら</a:t>
            </a:r>
            <a:endParaRPr lang="en-US" altLang="ja-JP" sz="3656" b="1" dirty="0">
              <a:latin typeface="HG創英角ｺﾞｼｯｸUB" panose="020B0909000000000000" pitchFamily="49" charset="-128"/>
              <a:ea typeface="HG創英角ｺﾞｼｯｸUB" panose="020B0909000000000000" pitchFamily="49" charset="-128"/>
            </a:endParaRPr>
          </a:p>
          <a:p>
            <a:pPr marL="0" indent="0">
              <a:buNone/>
            </a:pPr>
            <a:r>
              <a:rPr lang="ja-JP" altLang="en-US" sz="3656" b="1" dirty="0">
                <a:latin typeface="HG創英角ｺﾞｼｯｸUB" panose="020B0909000000000000" pitchFamily="49" charset="-128"/>
                <a:ea typeface="HG創英角ｺﾞｼｯｸUB" panose="020B0909000000000000" pitchFamily="49" charset="-128"/>
              </a:rPr>
              <a:t>お近くのスタッフか係員にお申し出ください。</a:t>
            </a:r>
            <a:endParaRPr lang="en-US" altLang="ja-JP" sz="3656" b="1" dirty="0">
              <a:latin typeface="HG創英角ｺﾞｼｯｸUB" panose="020B0909000000000000" pitchFamily="49" charset="-128"/>
              <a:ea typeface="HG創英角ｺﾞｼｯｸUB" panose="020B0909000000000000" pitchFamily="49" charset="-128"/>
            </a:endParaRPr>
          </a:p>
          <a:p>
            <a:pPr marL="0" indent="0">
              <a:buNone/>
            </a:pPr>
            <a:r>
              <a:rPr kumimoji="1" lang="ja-JP" altLang="en-US" dirty="0">
                <a:latin typeface="HGS創英角ﾎﾟｯﾌﾟ体" panose="040B0A00000000000000" pitchFamily="50" charset="-128"/>
                <a:ea typeface="HGS創英角ﾎﾟｯﾌﾟ体" panose="040B0A00000000000000" pitchFamily="50" charset="-128"/>
              </a:rPr>
              <a:t>　　　　　　　　　　　　　　　　　　　　　　　　　　　　</a:t>
            </a:r>
            <a:endParaRPr kumimoji="1" lang="en-US" altLang="ja-JP" dirty="0">
              <a:latin typeface="HGS創英角ﾎﾟｯﾌﾟ体" panose="040B0A00000000000000" pitchFamily="50" charset="-128"/>
              <a:ea typeface="HGS創英角ﾎﾟｯﾌﾟ体" panose="040B0A00000000000000" pitchFamily="50" charset="-128"/>
            </a:endParaRPr>
          </a:p>
          <a:p>
            <a:pPr marL="0" indent="0">
              <a:buNone/>
            </a:pPr>
            <a:r>
              <a:rPr kumimoji="1" lang="ja-JP" altLang="en-US" dirty="0">
                <a:latin typeface="HGS創英角ﾎﾟｯﾌﾟ体" panose="040B0A00000000000000" pitchFamily="50" charset="-128"/>
                <a:ea typeface="HGS創英角ﾎﾟｯﾌﾟ体" panose="040B0A00000000000000" pitchFamily="50" charset="-128"/>
              </a:rPr>
              <a:t>　　　　　　　　　　　　　　　　　　　　　　　　　　　　　　　　　　　　　　　　　　元気ぷらざ</a:t>
            </a:r>
          </a:p>
        </p:txBody>
      </p:sp>
    </p:spTree>
    <p:extLst>
      <p:ext uri="{BB962C8B-B14F-4D97-AF65-F5344CB8AC3E}">
        <p14:creationId xmlns:p14="http://schemas.microsoft.com/office/powerpoint/2010/main" val="348062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405" y="758048"/>
            <a:ext cx="9708549" cy="1423114"/>
          </a:xfrm>
          <a:solidFill>
            <a:srgbClr val="FFFF00"/>
          </a:solidFill>
          <a:ln w="57150">
            <a:solidFill>
              <a:srgbClr val="FF0000"/>
            </a:solidFill>
          </a:ln>
        </p:spPr>
        <p:txBody>
          <a:bodyPr>
            <a:noAutofit/>
          </a:bodyPr>
          <a:lstStyle/>
          <a:p>
            <a:pPr algn="ctr"/>
            <a:r>
              <a:rPr lang="ja-JP" altLang="en-US" sz="9344" dirty="0">
                <a:solidFill>
                  <a:srgbClr val="FF0000"/>
                </a:solidFill>
                <a:latin typeface="HGS創英角ﾎﾟｯﾌﾟ体" panose="040B0A00000000000000" pitchFamily="50" charset="-128"/>
                <a:ea typeface="HGS創英角ﾎﾟｯﾌﾟ体" panose="040B0A00000000000000" pitchFamily="50" charset="-128"/>
              </a:rPr>
              <a:t>プール着用不可</a:t>
            </a:r>
          </a:p>
        </p:txBody>
      </p:sp>
      <p:sp>
        <p:nvSpPr>
          <p:cNvPr id="3" name="コンテンツ プレースホルダー 2"/>
          <p:cNvSpPr>
            <a:spLocks noGrp="1"/>
          </p:cNvSpPr>
          <p:nvPr>
            <p:ph idx="1"/>
          </p:nvPr>
        </p:nvSpPr>
        <p:spPr>
          <a:xfrm>
            <a:off x="0" y="2058561"/>
            <a:ext cx="9906000" cy="4156504"/>
          </a:xfrm>
        </p:spPr>
        <p:txBody>
          <a:bodyPr>
            <a:normAutofit/>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4875" b="1" dirty="0">
              <a:latin typeface="HG創英角ｺﾞｼｯｸUB" panose="020B0909000000000000" pitchFamily="49" charset="-128"/>
              <a:ea typeface="HG創英角ｺﾞｼｯｸUB" panose="020B0909000000000000" pitchFamily="49" charset="-128"/>
            </a:endParaRPr>
          </a:p>
          <a:p>
            <a:endParaRPr lang="ja-JP" altLang="en-US" sz="4388" dirty="0">
              <a:latin typeface="HGS創英角ﾎﾟｯﾌﾟ体" panose="040B0A00000000000000" pitchFamily="50" charset="-128"/>
              <a:ea typeface="HGS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44E14DA1-6A87-497B-83E6-626EF674C8EF}"/>
              </a:ext>
            </a:extLst>
          </p:cNvPr>
          <p:cNvSpPr txBox="1"/>
          <p:nvPr/>
        </p:nvSpPr>
        <p:spPr>
          <a:xfrm>
            <a:off x="341359" y="4409420"/>
            <a:ext cx="9024165" cy="1592744"/>
          </a:xfrm>
          <a:prstGeom prst="rect">
            <a:avLst/>
          </a:prstGeom>
          <a:noFill/>
        </p:spPr>
        <p:txBody>
          <a:bodyPr wrap="square">
            <a:spAutoFit/>
          </a:bodyPr>
          <a:lstStyle/>
          <a:p>
            <a:r>
              <a:rPr lang="ja-JP" altLang="en-US" sz="3250" b="1" dirty="0">
                <a:latin typeface="HG創英角ﾎﾟｯﾌﾟ体" panose="040B0A09000000000000" pitchFamily="49" charset="-128"/>
                <a:ea typeface="HG創英角ﾎﾟｯﾌﾟ体" panose="040B0A09000000000000" pitchFamily="49" charset="-128"/>
              </a:rPr>
              <a:t>外遊び用の日よけ付きのキャップやネックガード付きのキャップは遊泳の際に潜ったすると外れる可能性がある為、着用できません。</a:t>
            </a:r>
            <a:endParaRPr lang="en-US" altLang="ja-JP" sz="3250" b="1" dirty="0">
              <a:latin typeface="HG創英角ﾎﾟｯﾌﾟ体" panose="040B0A09000000000000" pitchFamily="49" charset="-128"/>
              <a:ea typeface="HG創英角ﾎﾟｯﾌﾟ体" panose="040B0A09000000000000" pitchFamily="49" charset="-128"/>
            </a:endParaRPr>
          </a:p>
        </p:txBody>
      </p:sp>
      <p:pic>
        <p:nvPicPr>
          <p:cNvPr id="8" name="図 7">
            <a:extLst>
              <a:ext uri="{FF2B5EF4-FFF2-40B4-BE49-F238E27FC236}">
                <a16:creationId xmlns:a16="http://schemas.microsoft.com/office/drawing/2014/main" id="{B6FA840A-48CD-428F-8C75-3F29D002A1D1}"/>
              </a:ext>
            </a:extLst>
          </p:cNvPr>
          <p:cNvPicPr>
            <a:picLocks noChangeAspect="1"/>
          </p:cNvPicPr>
          <p:nvPr/>
        </p:nvPicPr>
        <p:blipFill>
          <a:blip r:embed="rId2"/>
          <a:stretch>
            <a:fillRect/>
          </a:stretch>
        </p:blipFill>
        <p:spPr>
          <a:xfrm>
            <a:off x="1841253" y="2373851"/>
            <a:ext cx="2184134" cy="1965234"/>
          </a:xfrm>
          <a:prstGeom prst="rect">
            <a:avLst/>
          </a:prstGeom>
        </p:spPr>
      </p:pic>
      <p:pic>
        <p:nvPicPr>
          <p:cNvPr id="9" name="図 8">
            <a:extLst>
              <a:ext uri="{FF2B5EF4-FFF2-40B4-BE49-F238E27FC236}">
                <a16:creationId xmlns:a16="http://schemas.microsoft.com/office/drawing/2014/main" id="{E4E7AFC5-AD07-4BEB-8877-A7F71AE88F9E}"/>
              </a:ext>
            </a:extLst>
          </p:cNvPr>
          <p:cNvPicPr>
            <a:picLocks noChangeAspect="1"/>
          </p:cNvPicPr>
          <p:nvPr/>
        </p:nvPicPr>
        <p:blipFill>
          <a:blip r:embed="rId3"/>
          <a:stretch>
            <a:fillRect/>
          </a:stretch>
        </p:blipFill>
        <p:spPr>
          <a:xfrm>
            <a:off x="4628378" y="2217112"/>
            <a:ext cx="3042080" cy="2315937"/>
          </a:xfrm>
          <a:prstGeom prst="rect">
            <a:avLst/>
          </a:prstGeom>
        </p:spPr>
      </p:pic>
    </p:spTree>
    <p:extLst>
      <p:ext uri="{BB962C8B-B14F-4D97-AF65-F5344CB8AC3E}">
        <p14:creationId xmlns:p14="http://schemas.microsoft.com/office/powerpoint/2010/main" val="156149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293"/>
            <a:ext cx="9906000" cy="6746240"/>
          </a:xfrm>
          <a:solidFill>
            <a:schemeClr val="bg1"/>
          </a:solidFill>
          <a:ln w="76200">
            <a:solidFill>
              <a:schemeClr val="accent6"/>
            </a:solidFill>
          </a:ln>
        </p:spPr>
        <p:txBody>
          <a:bodyPr>
            <a:noAutofit/>
          </a:bodyPr>
          <a:lstStyle/>
          <a:p>
            <a:pPr algn="ctr"/>
            <a:r>
              <a:rPr lang="ja-JP" altLang="en-US" sz="9344" dirty="0">
                <a:latin typeface="HGS創英角ﾎﾟｯﾌﾟ体" panose="040B0A00000000000000" pitchFamily="50" charset="-128"/>
                <a:ea typeface="HGS創英角ﾎﾟｯﾌﾟ体" panose="040B0A00000000000000" pitchFamily="50" charset="-128"/>
              </a:rPr>
              <a:t>顔の周りに</a:t>
            </a:r>
            <a:r>
              <a:rPr lang="ja-JP" altLang="en-US" sz="9344" dirty="0">
                <a:solidFill>
                  <a:srgbClr val="92D050"/>
                </a:solidFill>
                <a:latin typeface="HGS創英角ﾎﾟｯﾌﾟ体" panose="040B0A00000000000000" pitchFamily="50" charset="-128"/>
                <a:ea typeface="HGS創英角ﾎﾟｯﾌﾟ体" panose="040B0A00000000000000" pitchFamily="50" charset="-128"/>
              </a:rPr>
              <a:t>緑</a:t>
            </a:r>
            <a:r>
              <a:rPr lang="ja-JP" altLang="en-US" sz="9344" dirty="0">
                <a:latin typeface="HGS創英角ﾎﾟｯﾌﾟ体" panose="040B0A00000000000000" pitchFamily="50" charset="-128"/>
                <a:ea typeface="HGS創英角ﾎﾟｯﾌﾟ体" panose="040B0A00000000000000" pitchFamily="50" charset="-128"/>
              </a:rPr>
              <a:t>の</a:t>
            </a:r>
            <a:br>
              <a:rPr lang="en-US" altLang="ja-JP" sz="9344" dirty="0">
                <a:latin typeface="HGS創英角ﾎﾟｯﾌﾟ体" panose="040B0A00000000000000" pitchFamily="50" charset="-128"/>
                <a:ea typeface="HGS創英角ﾎﾟｯﾌﾟ体" panose="040B0A00000000000000" pitchFamily="50" charset="-128"/>
              </a:rPr>
            </a:br>
            <a:r>
              <a:rPr lang="ja-JP" altLang="en-US" sz="9344" dirty="0">
                <a:latin typeface="HGS創英角ﾎﾟｯﾌﾟ体" panose="040B0A00000000000000" pitchFamily="50" charset="-128"/>
                <a:ea typeface="HGS創英角ﾎﾟｯﾌﾟ体" panose="040B0A00000000000000" pitchFamily="50" charset="-128"/>
              </a:rPr>
              <a:t>枠が出ていれば</a:t>
            </a:r>
            <a:br>
              <a:rPr lang="en-US" altLang="ja-JP" sz="9344" dirty="0">
                <a:latin typeface="HGS創英角ﾎﾟｯﾌﾟ体" panose="040B0A00000000000000" pitchFamily="50" charset="-128"/>
                <a:ea typeface="HGS創英角ﾎﾟｯﾌﾟ体" panose="040B0A00000000000000" pitchFamily="50" charset="-128"/>
              </a:rPr>
            </a:br>
            <a:r>
              <a:rPr lang="ja-JP" altLang="en-US" sz="9344" dirty="0">
                <a:latin typeface="HGS創英角ﾎﾟｯﾌﾟ体" panose="040B0A00000000000000" pitchFamily="50" charset="-128"/>
                <a:ea typeface="HGS創英角ﾎﾟｯﾌﾟ体" panose="040B0A00000000000000" pitchFamily="50" charset="-128"/>
              </a:rPr>
              <a:t>体温正常です</a:t>
            </a:r>
            <a:br>
              <a:rPr lang="en-US" altLang="ja-JP" sz="9344" dirty="0">
                <a:latin typeface="HGS創英角ﾎﾟｯﾌﾟ体" panose="040B0A00000000000000" pitchFamily="50" charset="-128"/>
                <a:ea typeface="HGS創英角ﾎﾟｯﾌﾟ体" panose="040B0A00000000000000" pitchFamily="50" charset="-128"/>
              </a:rPr>
            </a:br>
            <a:r>
              <a:rPr lang="ja-JP" altLang="en-US" sz="5362" dirty="0">
                <a:latin typeface="HGS創英角ﾎﾟｯﾌﾟ体" panose="040B0A00000000000000" pitchFamily="50" charset="-128"/>
                <a:ea typeface="HGS創英角ﾎﾟｯﾌﾟ体" panose="040B0A00000000000000" pitchFamily="50" charset="-128"/>
              </a:rPr>
              <a:t>機械不良の為、音が出ません。</a:t>
            </a:r>
            <a:endParaRPr lang="ja-JP" altLang="en-US" sz="9344"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31744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2B7549-8091-4822-860E-B412D82B7CA0}"/>
              </a:ext>
            </a:extLst>
          </p:cNvPr>
          <p:cNvSpPr>
            <a:spLocks noGrp="1"/>
          </p:cNvSpPr>
          <p:nvPr>
            <p:ph type="title"/>
          </p:nvPr>
        </p:nvSpPr>
        <p:spPr>
          <a:xfrm>
            <a:off x="264163" y="145736"/>
            <a:ext cx="9294081" cy="1519957"/>
          </a:xfrm>
          <a:solidFill>
            <a:schemeClr val="accent6">
              <a:lumMod val="60000"/>
              <a:lumOff val="40000"/>
            </a:schemeClr>
          </a:solidFill>
        </p:spPr>
        <p:txBody>
          <a:bodyPr>
            <a:normAutofit/>
          </a:bodyPr>
          <a:lstStyle/>
          <a:p>
            <a:pPr algn="ctr"/>
            <a:r>
              <a:rPr lang="ja-JP" altLang="en-US" sz="6000" b="1" dirty="0">
                <a:latin typeface="HGP創英角ｺﾞｼｯｸUB" panose="020B0900000000000000" pitchFamily="50" charset="-128"/>
                <a:ea typeface="HGP創英角ｺﾞｼｯｸUB" panose="020B0900000000000000" pitchFamily="50" charset="-128"/>
              </a:rPr>
              <a:t>フットマッサージの使い方①</a:t>
            </a:r>
          </a:p>
        </p:txBody>
      </p:sp>
      <p:pic>
        <p:nvPicPr>
          <p:cNvPr id="4" name="コンテンツ プレースホルダー 3">
            <a:extLst>
              <a:ext uri="{FF2B5EF4-FFF2-40B4-BE49-F238E27FC236}">
                <a16:creationId xmlns:a16="http://schemas.microsoft.com/office/drawing/2014/main" id="{6CB85301-33FC-447A-BD9F-89930F352847}"/>
              </a:ext>
            </a:extLst>
          </p:cNvPr>
          <p:cNvPicPr>
            <a:picLocks noGrp="1" noChangeAspect="1"/>
          </p:cNvPicPr>
          <p:nvPr>
            <p:ph sz="half" idx="1"/>
          </p:nvPr>
        </p:nvPicPr>
        <p:blipFill>
          <a:blip r:embed="rId2"/>
          <a:stretch>
            <a:fillRect/>
          </a:stretch>
        </p:blipFill>
        <p:spPr>
          <a:xfrm>
            <a:off x="347760" y="1813006"/>
            <a:ext cx="3604483" cy="4808690"/>
          </a:xfrm>
          <a:prstGeom prst="rect">
            <a:avLst/>
          </a:prstGeom>
        </p:spPr>
      </p:pic>
      <p:sp>
        <p:nvSpPr>
          <p:cNvPr id="5" name="コンテンツ プレースホルダー 4">
            <a:extLst>
              <a:ext uri="{FF2B5EF4-FFF2-40B4-BE49-F238E27FC236}">
                <a16:creationId xmlns:a16="http://schemas.microsoft.com/office/drawing/2014/main" id="{05B2B7CF-C26B-4BB3-95EA-B093F05F04F9}"/>
              </a:ext>
            </a:extLst>
          </p:cNvPr>
          <p:cNvSpPr>
            <a:spLocks noGrp="1"/>
          </p:cNvSpPr>
          <p:nvPr>
            <p:ph sz="half" idx="2"/>
          </p:nvPr>
        </p:nvSpPr>
        <p:spPr>
          <a:xfrm>
            <a:off x="4197954" y="1903578"/>
            <a:ext cx="5360289" cy="4808690"/>
          </a:xfrm>
        </p:spPr>
        <p:txBody>
          <a:bodyPr>
            <a:normAutofit fontScale="32500" lnSpcReduction="20000"/>
          </a:bodyPr>
          <a:lstStyle/>
          <a:p>
            <a:pPr marL="0" indent="0">
              <a:buNone/>
            </a:pPr>
            <a:r>
              <a:rPr lang="ja-JP" altLang="en-US" sz="8600" b="1" dirty="0"/>
              <a:t>使用前に脚を入れてください。</a:t>
            </a:r>
            <a:endParaRPr lang="en-US" altLang="ja-JP" sz="8600" b="1" dirty="0"/>
          </a:p>
          <a:p>
            <a:pPr marL="0" indent="0">
              <a:buNone/>
            </a:pPr>
            <a:r>
              <a:rPr lang="ja-JP" altLang="en-US" sz="8600" b="1" dirty="0"/>
              <a:t>必ず</a:t>
            </a:r>
            <a:r>
              <a:rPr lang="ja-JP" altLang="en-US" sz="8600" b="1" u="sng" dirty="0">
                <a:solidFill>
                  <a:srgbClr val="FF0000"/>
                </a:solidFill>
              </a:rPr>
              <a:t>ファスナーを一番上まで</a:t>
            </a:r>
            <a:endParaRPr lang="en-US" altLang="ja-JP" sz="8600" b="1" u="sng" dirty="0">
              <a:solidFill>
                <a:srgbClr val="FF0000"/>
              </a:solidFill>
            </a:endParaRPr>
          </a:p>
          <a:p>
            <a:pPr marL="0" indent="0">
              <a:buNone/>
            </a:pPr>
            <a:r>
              <a:rPr lang="ja-JP" altLang="en-US" sz="8600" b="1" u="sng" dirty="0">
                <a:solidFill>
                  <a:srgbClr val="FF0000"/>
                </a:solidFill>
              </a:rPr>
              <a:t>あげて</a:t>
            </a:r>
            <a:r>
              <a:rPr lang="ja-JP" altLang="en-US" sz="8600" b="1" dirty="0"/>
              <a:t>利用してください。</a:t>
            </a:r>
            <a:endParaRPr lang="en-US" altLang="ja-JP" sz="8600" b="1" dirty="0"/>
          </a:p>
          <a:p>
            <a:pPr marL="0" indent="0">
              <a:buNone/>
            </a:pPr>
            <a:endParaRPr lang="en-US" altLang="ja-JP" sz="6500" b="1" dirty="0"/>
          </a:p>
          <a:p>
            <a:pPr marL="0" indent="0">
              <a:buNone/>
            </a:pPr>
            <a:r>
              <a:rPr lang="ja-JP" altLang="en-US" sz="8600" b="1" dirty="0"/>
              <a:t>コースを選びます。</a:t>
            </a:r>
            <a:endParaRPr lang="en-US" altLang="ja-JP" sz="8600" b="1" dirty="0"/>
          </a:p>
          <a:p>
            <a:pPr marL="0" indent="0">
              <a:buNone/>
            </a:pPr>
            <a:r>
              <a:rPr lang="ja-JP" altLang="en-US" sz="8600" b="1" dirty="0"/>
              <a:t>①全体　②足裏集中</a:t>
            </a:r>
            <a:endParaRPr lang="en-US" altLang="ja-JP" sz="8600" b="1" dirty="0"/>
          </a:p>
          <a:p>
            <a:pPr marL="0" indent="0">
              <a:buNone/>
            </a:pPr>
            <a:r>
              <a:rPr lang="ja-JP" altLang="en-US" sz="8600" b="1" dirty="0"/>
              <a:t>③しぼりこみ</a:t>
            </a:r>
            <a:endParaRPr lang="en-US" altLang="ja-JP" sz="8600" b="1" dirty="0"/>
          </a:p>
          <a:p>
            <a:pPr marL="0" indent="0">
              <a:buNone/>
            </a:pPr>
            <a:endParaRPr lang="en-US" altLang="ja-JP" sz="2400" b="1" dirty="0"/>
          </a:p>
          <a:p>
            <a:pPr marL="0" indent="0">
              <a:buNone/>
            </a:pPr>
            <a:r>
              <a:rPr lang="ja-JP" altLang="en-US" sz="8600" b="1" dirty="0"/>
              <a:t>エアーの強さ　　お好みで選択</a:t>
            </a:r>
            <a:endParaRPr lang="en-US" altLang="ja-JP" sz="8600" b="1" dirty="0"/>
          </a:p>
          <a:p>
            <a:pPr marL="0" indent="0">
              <a:buNone/>
            </a:pPr>
            <a:r>
              <a:rPr lang="ja-JP" altLang="en-US" sz="8600" b="1" dirty="0"/>
              <a:t>ヒーター　　　　してください</a:t>
            </a:r>
            <a:r>
              <a:rPr lang="ja-JP" altLang="en-US" sz="2400" b="1" dirty="0"/>
              <a:t>。</a:t>
            </a:r>
            <a:endParaRPr lang="en-US" altLang="ja-JP" sz="2400" b="1" dirty="0"/>
          </a:p>
        </p:txBody>
      </p:sp>
      <p:sp>
        <p:nvSpPr>
          <p:cNvPr id="7" name="左中かっこ 6">
            <a:extLst>
              <a:ext uri="{FF2B5EF4-FFF2-40B4-BE49-F238E27FC236}">
                <a16:creationId xmlns:a16="http://schemas.microsoft.com/office/drawing/2014/main" id="{653D4DE6-9C86-40B4-B6FF-DB71982FCA51}"/>
              </a:ext>
            </a:extLst>
          </p:cNvPr>
          <p:cNvSpPr/>
          <p:nvPr/>
        </p:nvSpPr>
        <p:spPr>
          <a:xfrm flipH="1">
            <a:off x="6483288" y="4751763"/>
            <a:ext cx="394811" cy="1026160"/>
          </a:xfrm>
          <a:prstGeom prst="leftBrace">
            <a:avLst>
              <a:gd name="adj1" fmla="val 8333"/>
              <a:gd name="adj2" fmla="val 4823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AB0A3605-44D5-4A9C-9431-B0AE39E49E23}"/>
              </a:ext>
            </a:extLst>
          </p:cNvPr>
          <p:cNvCxnSpPr>
            <a:cxnSpLocks/>
          </p:cNvCxnSpPr>
          <p:nvPr/>
        </p:nvCxnSpPr>
        <p:spPr>
          <a:xfrm flipH="1" flipV="1">
            <a:off x="2511395" y="3122613"/>
            <a:ext cx="1686559" cy="6121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BE22939F-2482-4AE6-B6E5-A2DE6002A1A5}"/>
              </a:ext>
            </a:extLst>
          </p:cNvPr>
          <p:cNvCxnSpPr>
            <a:cxnSpLocks/>
          </p:cNvCxnSpPr>
          <p:nvPr/>
        </p:nvCxnSpPr>
        <p:spPr>
          <a:xfrm flipH="1" flipV="1">
            <a:off x="2388539" y="4037013"/>
            <a:ext cx="1809415" cy="11074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67DA9E0F-2BE5-493E-844D-F6CE7368EB04}"/>
              </a:ext>
            </a:extLst>
          </p:cNvPr>
          <p:cNvCxnSpPr>
            <a:cxnSpLocks/>
          </p:cNvCxnSpPr>
          <p:nvPr/>
        </p:nvCxnSpPr>
        <p:spPr>
          <a:xfrm flipH="1" flipV="1">
            <a:off x="2388539" y="5144453"/>
            <a:ext cx="1712803" cy="457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73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3933F-580A-4345-84DD-33E7018624CD}"/>
              </a:ext>
            </a:extLst>
          </p:cNvPr>
          <p:cNvSpPr>
            <a:spLocks noGrp="1"/>
          </p:cNvSpPr>
          <p:nvPr>
            <p:ph type="title"/>
          </p:nvPr>
        </p:nvSpPr>
        <p:spPr>
          <a:xfrm>
            <a:off x="681042" y="759703"/>
            <a:ext cx="8543925" cy="1077020"/>
          </a:xfrm>
          <a:solidFill>
            <a:srgbClr val="FFFF00"/>
          </a:solidFill>
          <a:ln w="38100">
            <a:solidFill>
              <a:srgbClr val="FF0000"/>
            </a:solidFill>
          </a:ln>
        </p:spPr>
        <p:txBody>
          <a:bodyPr>
            <a:normAutofit/>
          </a:bodyPr>
          <a:lstStyle/>
          <a:p>
            <a:pPr algn="ctr"/>
            <a:r>
              <a:rPr lang="ja-JP" altLang="en-US" sz="5850" b="1" dirty="0">
                <a:solidFill>
                  <a:srgbClr val="FF0000"/>
                </a:solidFill>
                <a:latin typeface="HGP創英角ﾎﾟｯﾌﾟ体" panose="040B0A00000000000000" pitchFamily="50" charset="-128"/>
                <a:ea typeface="HGP創英角ﾎﾟｯﾌﾟ体" panose="040B0A00000000000000" pitchFamily="50" charset="-128"/>
              </a:rPr>
              <a:t>腰ヘルパー　使用不可</a:t>
            </a:r>
          </a:p>
        </p:txBody>
      </p:sp>
      <p:sp>
        <p:nvSpPr>
          <p:cNvPr id="3" name="コンテンツ プレースホルダー 2">
            <a:extLst>
              <a:ext uri="{FF2B5EF4-FFF2-40B4-BE49-F238E27FC236}">
                <a16:creationId xmlns:a16="http://schemas.microsoft.com/office/drawing/2014/main" id="{C9040A5A-3AAB-4A1E-99E0-09738276517C}"/>
              </a:ext>
            </a:extLst>
          </p:cNvPr>
          <p:cNvSpPr>
            <a:spLocks noGrp="1"/>
          </p:cNvSpPr>
          <p:nvPr>
            <p:ph idx="1"/>
          </p:nvPr>
        </p:nvSpPr>
        <p:spPr>
          <a:xfrm>
            <a:off x="656790" y="4481351"/>
            <a:ext cx="8249698" cy="1553091"/>
          </a:xfrm>
        </p:spPr>
        <p:txBody>
          <a:bodyPr>
            <a:normAutofit fontScale="85000" lnSpcReduction="10000"/>
          </a:bodyPr>
          <a:lstStyle/>
          <a:p>
            <a:pPr marL="0" indent="0">
              <a:buNone/>
            </a:pPr>
            <a:r>
              <a:rPr lang="ja-JP" altLang="en-US" sz="3250" b="1" dirty="0"/>
              <a:t>　</a:t>
            </a:r>
            <a:r>
              <a:rPr lang="ja-JP" altLang="en-US" sz="3900" b="1" dirty="0"/>
              <a:t>当水泳場は安全管理の為、腰ヘルパーの使用はご遠慮いただいております。ご理解の程、よろしくお願い致します。</a:t>
            </a:r>
            <a:endParaRPr lang="en-US" altLang="ja-JP" sz="3900" b="1" dirty="0"/>
          </a:p>
          <a:p>
            <a:pPr marL="0" indent="0">
              <a:buNone/>
            </a:pPr>
            <a:endParaRPr lang="en-US" altLang="ja-JP" sz="3900" b="1" dirty="0"/>
          </a:p>
        </p:txBody>
      </p:sp>
      <p:pic>
        <p:nvPicPr>
          <p:cNvPr id="9" name="図 8">
            <a:extLst>
              <a:ext uri="{FF2B5EF4-FFF2-40B4-BE49-F238E27FC236}">
                <a16:creationId xmlns:a16="http://schemas.microsoft.com/office/drawing/2014/main" id="{AD8EA5A5-0229-4A92-8CD3-2CE941CE1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701" y="1898068"/>
            <a:ext cx="3360315" cy="2644629"/>
          </a:xfrm>
          <a:prstGeom prst="rect">
            <a:avLst/>
          </a:prstGeom>
        </p:spPr>
      </p:pic>
      <p:pic>
        <p:nvPicPr>
          <p:cNvPr id="10" name="図 9">
            <a:extLst>
              <a:ext uri="{FF2B5EF4-FFF2-40B4-BE49-F238E27FC236}">
                <a16:creationId xmlns:a16="http://schemas.microsoft.com/office/drawing/2014/main" id="{198265C5-1505-40CC-8BA4-45B06635C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269" y="2100115"/>
            <a:ext cx="2099346" cy="2125639"/>
          </a:xfrm>
          <a:prstGeom prst="rect">
            <a:avLst/>
          </a:prstGeom>
        </p:spPr>
      </p:pic>
    </p:spTree>
    <p:extLst>
      <p:ext uri="{BB962C8B-B14F-4D97-AF65-F5344CB8AC3E}">
        <p14:creationId xmlns:p14="http://schemas.microsoft.com/office/powerpoint/2010/main" val="102566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2B7549-8091-4822-860E-B412D82B7CA0}"/>
              </a:ext>
            </a:extLst>
          </p:cNvPr>
          <p:cNvSpPr>
            <a:spLocks noGrp="1"/>
          </p:cNvSpPr>
          <p:nvPr>
            <p:ph type="title"/>
          </p:nvPr>
        </p:nvSpPr>
        <p:spPr>
          <a:xfrm>
            <a:off x="274323" y="94936"/>
            <a:ext cx="9283921" cy="1570757"/>
          </a:xfrm>
          <a:solidFill>
            <a:schemeClr val="accent6">
              <a:lumMod val="60000"/>
              <a:lumOff val="40000"/>
            </a:schemeClr>
          </a:solidFill>
        </p:spPr>
        <p:txBody>
          <a:bodyPr>
            <a:normAutofit/>
          </a:bodyPr>
          <a:lstStyle/>
          <a:p>
            <a:pPr algn="ctr"/>
            <a:r>
              <a:rPr lang="ja-JP" altLang="en-US" sz="6000" b="1" dirty="0">
                <a:latin typeface="HGP創英角ｺﾞｼｯｸUB" panose="020B0900000000000000" pitchFamily="50" charset="-128"/>
                <a:ea typeface="HGP創英角ｺﾞｼｯｸUB" panose="020B0900000000000000" pitchFamily="50" charset="-128"/>
              </a:rPr>
              <a:t>フットマッサージの使い方②</a:t>
            </a:r>
          </a:p>
        </p:txBody>
      </p:sp>
      <p:pic>
        <p:nvPicPr>
          <p:cNvPr id="11" name="コンテンツ プレースホルダー 10">
            <a:extLst>
              <a:ext uri="{FF2B5EF4-FFF2-40B4-BE49-F238E27FC236}">
                <a16:creationId xmlns:a16="http://schemas.microsoft.com/office/drawing/2014/main" id="{DA1ADF40-17BD-465C-92BA-8CE51836CB09}"/>
              </a:ext>
            </a:extLst>
          </p:cNvPr>
          <p:cNvPicPr>
            <a:picLocks noGrp="1" noChangeAspect="1"/>
          </p:cNvPicPr>
          <p:nvPr>
            <p:ph sz="half" idx="1"/>
          </p:nvPr>
        </p:nvPicPr>
        <p:blipFill>
          <a:blip r:embed="rId2"/>
          <a:stretch>
            <a:fillRect/>
          </a:stretch>
        </p:blipFill>
        <p:spPr>
          <a:xfrm>
            <a:off x="347761" y="1854504"/>
            <a:ext cx="3679349" cy="4908567"/>
          </a:xfrm>
          <a:prstGeom prst="rect">
            <a:avLst/>
          </a:prstGeom>
        </p:spPr>
      </p:pic>
      <p:sp>
        <p:nvSpPr>
          <p:cNvPr id="5" name="コンテンツ プレースホルダー 4">
            <a:extLst>
              <a:ext uri="{FF2B5EF4-FFF2-40B4-BE49-F238E27FC236}">
                <a16:creationId xmlns:a16="http://schemas.microsoft.com/office/drawing/2014/main" id="{05B2B7CF-C26B-4BB3-95EA-B093F05F04F9}"/>
              </a:ext>
            </a:extLst>
          </p:cNvPr>
          <p:cNvSpPr>
            <a:spLocks noGrp="1"/>
          </p:cNvSpPr>
          <p:nvPr>
            <p:ph sz="half" idx="2"/>
          </p:nvPr>
        </p:nvSpPr>
        <p:spPr>
          <a:xfrm>
            <a:off x="4368802" y="1813006"/>
            <a:ext cx="5189443" cy="4808690"/>
          </a:xfrm>
        </p:spPr>
        <p:txBody>
          <a:bodyPr>
            <a:normAutofit/>
          </a:bodyPr>
          <a:lstStyle/>
          <a:p>
            <a:pPr marL="0" indent="0">
              <a:buNone/>
            </a:pPr>
            <a:r>
              <a:rPr lang="ja-JP" altLang="en-US" sz="3600" b="1" dirty="0"/>
              <a:t>マッサージを途中で終了したい場合は</a:t>
            </a:r>
            <a:r>
              <a:rPr lang="ja-JP" altLang="en-US" sz="3600" b="1" dirty="0">
                <a:solidFill>
                  <a:srgbClr val="FF0000"/>
                </a:solidFill>
              </a:rPr>
              <a:t>停止</a:t>
            </a:r>
            <a:r>
              <a:rPr lang="ja-JP" altLang="en-US" sz="3600" b="1" dirty="0"/>
              <a:t>を押してください。</a:t>
            </a:r>
            <a:endParaRPr lang="en-US" altLang="ja-JP" sz="3600" b="1" dirty="0"/>
          </a:p>
          <a:p>
            <a:pPr marL="0" indent="0">
              <a:buNone/>
            </a:pPr>
            <a:endParaRPr lang="en-US" altLang="ja-JP" sz="2800" b="1" dirty="0"/>
          </a:p>
          <a:p>
            <a:pPr marL="0" indent="0">
              <a:buNone/>
            </a:pPr>
            <a:r>
              <a:rPr lang="ja-JP" altLang="en-US" sz="3200" b="1" dirty="0"/>
              <a:t>ご使用後はファスナーを</a:t>
            </a:r>
            <a:endParaRPr lang="en-US" altLang="ja-JP" sz="3200" b="1" dirty="0"/>
          </a:p>
          <a:p>
            <a:pPr marL="0" indent="0">
              <a:buNone/>
            </a:pPr>
            <a:r>
              <a:rPr lang="ja-JP" altLang="en-US" sz="3200" b="1" dirty="0">
                <a:solidFill>
                  <a:srgbClr val="FF0000"/>
                </a:solidFill>
              </a:rPr>
              <a:t>一番下まで下げて</a:t>
            </a:r>
            <a:r>
              <a:rPr lang="ja-JP" altLang="en-US" sz="3200" b="1" dirty="0"/>
              <a:t>から</a:t>
            </a:r>
            <a:endParaRPr lang="en-US" altLang="ja-JP" sz="3200" b="1" dirty="0"/>
          </a:p>
          <a:p>
            <a:pPr marL="0" indent="0">
              <a:buNone/>
            </a:pPr>
            <a:r>
              <a:rPr lang="ja-JP" altLang="en-US" sz="3200" b="1" dirty="0"/>
              <a:t>中を拭いてください。</a:t>
            </a:r>
            <a:endParaRPr lang="en-US" altLang="ja-JP" sz="3200" b="1" dirty="0"/>
          </a:p>
          <a:p>
            <a:pPr marL="0" indent="0">
              <a:buNone/>
            </a:pPr>
            <a:endParaRPr lang="en-US" altLang="ja-JP" sz="3200" b="1" dirty="0"/>
          </a:p>
        </p:txBody>
      </p:sp>
    </p:spTree>
    <p:extLst>
      <p:ext uri="{BB962C8B-B14F-4D97-AF65-F5344CB8AC3E}">
        <p14:creationId xmlns:p14="http://schemas.microsoft.com/office/powerpoint/2010/main" val="2146400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4293"/>
            <a:ext cx="9906000" cy="6746240"/>
          </a:xfrm>
          <a:solidFill>
            <a:srgbClr val="FFFF00"/>
          </a:solidFill>
          <a:ln w="76200">
            <a:solidFill>
              <a:srgbClr val="0070C0"/>
            </a:solidFill>
          </a:ln>
        </p:spPr>
        <p:txBody>
          <a:bodyPr>
            <a:noAutofit/>
          </a:bodyPr>
          <a:lstStyle/>
          <a:p>
            <a:pPr algn="ctr"/>
            <a:r>
              <a:rPr lang="ja-JP" altLang="en-US" sz="9344" dirty="0">
                <a:solidFill>
                  <a:srgbClr val="FF0000"/>
                </a:solidFill>
                <a:latin typeface="HGS創英角ﾎﾟｯﾌﾟ体" panose="040B0A00000000000000" pitchFamily="50" charset="-128"/>
                <a:ea typeface="HGS創英角ﾎﾟｯﾌﾟ体" panose="040B0A00000000000000" pitchFamily="50" charset="-128"/>
              </a:rPr>
              <a:t>機械故障中のため</a:t>
            </a:r>
            <a:br>
              <a:rPr lang="en-US" altLang="ja-JP" sz="9344" dirty="0">
                <a:latin typeface="HGS創英角ﾎﾟｯﾌﾟ体" panose="040B0A00000000000000" pitchFamily="50" charset="-128"/>
                <a:ea typeface="HGS創英角ﾎﾟｯﾌﾟ体" panose="040B0A00000000000000" pitchFamily="50" charset="-128"/>
              </a:rPr>
            </a:br>
            <a:r>
              <a:rPr lang="ja-JP" altLang="en-US" sz="9344" dirty="0">
                <a:latin typeface="HGS創英角ﾎﾟｯﾌﾟ体" panose="040B0A00000000000000" pitchFamily="50" charset="-128"/>
                <a:ea typeface="HGS創英角ﾎﾟｯﾌﾟ体" panose="040B0A00000000000000" pitchFamily="50" charset="-128"/>
              </a:rPr>
              <a:t>テーブル上の</a:t>
            </a:r>
            <a:br>
              <a:rPr lang="en-US" altLang="ja-JP" sz="9344" dirty="0">
                <a:latin typeface="HGS創英角ﾎﾟｯﾌﾟ体" panose="040B0A00000000000000" pitchFamily="50" charset="-128"/>
                <a:ea typeface="HGS創英角ﾎﾟｯﾌﾟ体" panose="040B0A00000000000000" pitchFamily="50" charset="-128"/>
              </a:rPr>
            </a:br>
            <a:r>
              <a:rPr lang="ja-JP" altLang="en-US" sz="9344" dirty="0">
                <a:latin typeface="HGS創英角ﾎﾟｯﾌﾟ体" panose="040B0A00000000000000" pitchFamily="50" charset="-128"/>
                <a:ea typeface="HGS創英角ﾎﾟｯﾌﾟ体" panose="040B0A00000000000000" pitchFamily="50" charset="-128"/>
              </a:rPr>
              <a:t>体温計で測定を</a:t>
            </a:r>
            <a:br>
              <a:rPr lang="en-US" altLang="ja-JP" sz="9344" dirty="0">
                <a:latin typeface="HGS創英角ﾎﾟｯﾌﾟ体" panose="040B0A00000000000000" pitchFamily="50" charset="-128"/>
                <a:ea typeface="HGS創英角ﾎﾟｯﾌﾟ体" panose="040B0A00000000000000" pitchFamily="50" charset="-128"/>
              </a:rPr>
            </a:br>
            <a:r>
              <a:rPr lang="ja-JP" altLang="en-US" sz="9344" dirty="0">
                <a:latin typeface="HGS創英角ﾎﾟｯﾌﾟ体" panose="040B0A00000000000000" pitchFamily="50" charset="-128"/>
                <a:ea typeface="HGS創英角ﾎﾟｯﾌﾟ体" panose="040B0A00000000000000" pitchFamily="50" charset="-128"/>
              </a:rPr>
              <a:t>お願いします。</a:t>
            </a:r>
          </a:p>
        </p:txBody>
      </p:sp>
    </p:spTree>
    <p:extLst>
      <p:ext uri="{BB962C8B-B14F-4D97-AF65-F5344CB8AC3E}">
        <p14:creationId xmlns:p14="http://schemas.microsoft.com/office/powerpoint/2010/main" val="3267130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3687745"/>
          </a:xfrm>
          <a:solidFill>
            <a:srgbClr val="FFFF00"/>
          </a:solidFill>
          <a:ln w="76200">
            <a:solidFill>
              <a:srgbClr val="0070C0"/>
            </a:solidFill>
          </a:ln>
        </p:spPr>
        <p:txBody>
          <a:bodyPr>
            <a:noAutofit/>
          </a:bodyPr>
          <a:lstStyle/>
          <a:p>
            <a:pPr algn="ctr"/>
            <a:br>
              <a:rPr lang="en-US" altLang="ja-JP" sz="9344" dirty="0">
                <a:solidFill>
                  <a:srgbClr val="FF0000"/>
                </a:solidFill>
                <a:latin typeface="HGS創英角ﾎﾟｯﾌﾟ体" panose="040B0A00000000000000" pitchFamily="50" charset="-128"/>
                <a:ea typeface="HGS創英角ﾎﾟｯﾌﾟ体" panose="040B0A00000000000000" pitchFamily="50" charset="-128"/>
              </a:rPr>
            </a:br>
            <a:r>
              <a:rPr lang="ja-JP" altLang="en-US" sz="9344" dirty="0">
                <a:solidFill>
                  <a:srgbClr val="FF0000"/>
                </a:solidFill>
                <a:latin typeface="HGS創英角ﾎﾟｯﾌﾟ体" panose="040B0A00000000000000" pitchFamily="50" charset="-128"/>
                <a:ea typeface="HGS創英角ﾎﾟｯﾌﾟ体" panose="040B0A00000000000000" pitchFamily="50" charset="-128"/>
              </a:rPr>
              <a:t>人数表示故障中</a:t>
            </a:r>
            <a:br>
              <a:rPr lang="en-US" altLang="ja-JP" sz="9344" dirty="0">
                <a:solidFill>
                  <a:srgbClr val="FF0000"/>
                </a:solidFill>
                <a:latin typeface="HGS創英角ﾎﾟｯﾌﾟ体" panose="040B0A00000000000000" pitchFamily="50" charset="-128"/>
                <a:ea typeface="HGS創英角ﾎﾟｯﾌﾟ体" panose="040B0A00000000000000" pitchFamily="50" charset="-128"/>
              </a:rPr>
            </a:br>
            <a:endParaRPr lang="ja-JP" altLang="en-US" sz="9344"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55692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6404"/>
            <a:ext cx="9906000" cy="1423114"/>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ﾎﾟｯﾌﾟ体" panose="040B0A00000000000000" pitchFamily="50" charset="-128"/>
                <a:ea typeface="HGS創英角ﾎﾟｯﾌﾟ体" panose="040B0A00000000000000" pitchFamily="50" charset="-128"/>
              </a:rPr>
              <a:t>お知らせ</a:t>
            </a:r>
          </a:p>
        </p:txBody>
      </p:sp>
      <p:sp>
        <p:nvSpPr>
          <p:cNvPr id="3" name="コンテンツ プレースホルダー 2"/>
          <p:cNvSpPr>
            <a:spLocks noGrp="1"/>
          </p:cNvSpPr>
          <p:nvPr>
            <p:ph idx="1"/>
          </p:nvPr>
        </p:nvSpPr>
        <p:spPr>
          <a:xfrm>
            <a:off x="0" y="2058560"/>
            <a:ext cx="9906000" cy="4693931"/>
          </a:xfrm>
        </p:spPr>
        <p:txBody>
          <a:bodyPr>
            <a:normAutofit/>
          </a:bodyPr>
          <a:lstStyle/>
          <a:p>
            <a:pPr marL="0" indent="0">
              <a:buNone/>
            </a:pPr>
            <a:r>
              <a:rPr lang="ja-JP" altLang="en-US" sz="5400" b="1" dirty="0">
                <a:latin typeface="HGS創英角ﾎﾟｯﾌﾟ体" panose="040B0A00000000000000" pitchFamily="50" charset="-128"/>
                <a:ea typeface="HGS創英角ﾎﾟｯﾌﾟ体" panose="040B0A00000000000000" pitchFamily="50" charset="-128"/>
              </a:rPr>
              <a:t>現在、</a:t>
            </a:r>
            <a:r>
              <a:rPr lang="ja-JP" altLang="en-US" sz="5400" b="1" u="sng" dirty="0">
                <a:solidFill>
                  <a:srgbClr val="0070C0"/>
                </a:solidFill>
                <a:latin typeface="HGS創英角ﾎﾟｯﾌﾟ体" panose="040B0A00000000000000" pitchFamily="50" charset="-128"/>
                <a:ea typeface="HGS創英角ﾎﾟｯﾌﾟ体" panose="040B0A00000000000000" pitchFamily="50" charset="-128"/>
              </a:rPr>
              <a:t>空気入れ</a:t>
            </a:r>
            <a:r>
              <a:rPr lang="ja-JP" altLang="en-US" sz="5400" b="1" dirty="0">
                <a:latin typeface="HGS創英角ﾎﾟｯﾌﾟ体" panose="040B0A00000000000000" pitchFamily="50" charset="-128"/>
                <a:ea typeface="HGS創英角ﾎﾟｯﾌﾟ体" panose="040B0A00000000000000" pitchFamily="50" charset="-128"/>
              </a:rPr>
              <a:t>は故障に伴い</a:t>
            </a:r>
            <a:endParaRPr lang="en-US" altLang="ja-JP" sz="5400"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5400" b="1" dirty="0">
                <a:latin typeface="HGS創英角ﾎﾟｯﾌﾟ体" panose="040B0A00000000000000" pitchFamily="50" charset="-128"/>
                <a:ea typeface="HGS創英角ﾎﾟｯﾌﾟ体" panose="040B0A00000000000000" pitchFamily="50" charset="-128"/>
              </a:rPr>
              <a:t>設置しておりません。</a:t>
            </a:r>
            <a:endParaRPr lang="en-US" altLang="ja-JP" sz="5400"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5400" b="1" dirty="0">
                <a:latin typeface="HGS創英角ﾎﾟｯﾌﾟ体" panose="040B0A00000000000000" pitchFamily="50" charset="-128"/>
                <a:ea typeface="HGS創英角ﾎﾟｯﾌﾟ体" panose="040B0A00000000000000" pitchFamily="50" charset="-128"/>
              </a:rPr>
              <a:t>大変ご不便とご迷惑をおかけ</a:t>
            </a:r>
            <a:endParaRPr lang="en-US" altLang="ja-JP" sz="5400"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5400" b="1" dirty="0">
                <a:latin typeface="HGS創英角ﾎﾟｯﾌﾟ体" panose="040B0A00000000000000" pitchFamily="50" charset="-128"/>
                <a:ea typeface="HGS創英角ﾎﾟｯﾌﾟ体" panose="040B0A00000000000000" pitchFamily="50" charset="-128"/>
              </a:rPr>
              <a:t>しますがご了承の程</a:t>
            </a:r>
            <a:endParaRPr lang="en-US" altLang="ja-JP" sz="5400"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5400" b="1" dirty="0">
                <a:latin typeface="HGS創英角ﾎﾟｯﾌﾟ体" panose="040B0A00000000000000" pitchFamily="50" charset="-128"/>
                <a:ea typeface="HGS創英角ﾎﾟｯﾌﾟ体" panose="040B0A00000000000000" pitchFamily="50" charset="-128"/>
              </a:rPr>
              <a:t>お願い申しあげます。　　</a:t>
            </a:r>
            <a:r>
              <a:rPr lang="ja-JP" altLang="en-US" sz="1800" b="1" dirty="0">
                <a:latin typeface="HGS創英角ﾎﾟｯﾌﾟ体" panose="040B0A00000000000000" pitchFamily="50" charset="-128"/>
                <a:ea typeface="HGS創英角ﾎﾟｯﾌﾟ体" panose="040B0A00000000000000" pitchFamily="50" charset="-128"/>
              </a:rPr>
              <a:t>元気ぷらざ</a:t>
            </a:r>
            <a:endParaRPr lang="en-US" altLang="ja-JP" sz="5400" b="1"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97557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1441"/>
            <a:ext cx="9906000" cy="2089721"/>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ﾎﾟｯﾌﾟ体" panose="040B0A00000000000000" pitchFamily="50" charset="-128"/>
                <a:ea typeface="HGS創英角ﾎﾟｯﾌﾟ体" panose="040B0A00000000000000" pitchFamily="50" charset="-128"/>
              </a:rPr>
              <a:t>お願い</a:t>
            </a:r>
          </a:p>
        </p:txBody>
      </p:sp>
      <p:sp>
        <p:nvSpPr>
          <p:cNvPr id="3" name="コンテンツ プレースホルダー 2"/>
          <p:cNvSpPr>
            <a:spLocks noGrp="1"/>
          </p:cNvSpPr>
          <p:nvPr>
            <p:ph idx="1"/>
          </p:nvPr>
        </p:nvSpPr>
        <p:spPr>
          <a:xfrm>
            <a:off x="0" y="1789612"/>
            <a:ext cx="10149840" cy="5068388"/>
          </a:xfrm>
        </p:spPr>
        <p:txBody>
          <a:bodyPr>
            <a:normAutofit/>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6600" dirty="0">
                <a:latin typeface="HGS創英角ﾎﾟｯﾌﾟ体" panose="040B0A00000000000000" pitchFamily="50" charset="-128"/>
                <a:ea typeface="HGS創英角ﾎﾟｯﾌﾟ体" panose="040B0A00000000000000" pitchFamily="50" charset="-128"/>
              </a:rPr>
              <a:t>ゴミ箱は設置しておりま </a:t>
            </a:r>
            <a:endParaRPr lang="en-US" altLang="ja-JP" sz="66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6600" dirty="0">
                <a:latin typeface="HGS創英角ﾎﾟｯﾌﾟ体" panose="040B0A00000000000000" pitchFamily="50" charset="-128"/>
                <a:ea typeface="HGS創英角ﾎﾟｯﾌﾟ体" panose="040B0A00000000000000" pitchFamily="50" charset="-128"/>
              </a:rPr>
              <a:t>せんのでゴミはお客様</a:t>
            </a:r>
            <a:endParaRPr lang="en-US" altLang="ja-JP" sz="66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6600" dirty="0">
                <a:latin typeface="HGS創英角ﾎﾟｯﾌﾟ体" panose="040B0A00000000000000" pitchFamily="50" charset="-128"/>
                <a:ea typeface="HGS創英角ﾎﾟｯﾌﾟ体" panose="040B0A00000000000000" pitchFamily="50" charset="-128"/>
              </a:rPr>
              <a:t>各自でお持ち帰りください。</a:t>
            </a:r>
            <a:endParaRPr lang="en-US" altLang="ja-JP" sz="6600"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4388" dirty="0">
              <a:latin typeface="HGS創英角ﾎﾟｯﾌﾟ体" panose="040B0A00000000000000" pitchFamily="50" charset="-128"/>
              <a:ea typeface="HGS創英角ﾎﾟｯﾌﾟ体" panose="040B0A00000000000000" pitchFamily="50" charset="-128"/>
            </a:endParaRPr>
          </a:p>
        </p:txBody>
      </p:sp>
      <p:pic>
        <p:nvPicPr>
          <p:cNvPr id="6" name="図 5">
            <a:extLst>
              <a:ext uri="{FF2B5EF4-FFF2-40B4-BE49-F238E27FC236}">
                <a16:creationId xmlns:a16="http://schemas.microsoft.com/office/drawing/2014/main" id="{C07386A5-CFEB-309C-1B19-DB129D6CC5E1}"/>
              </a:ext>
            </a:extLst>
          </p:cNvPr>
          <p:cNvPicPr>
            <a:picLocks noChangeAspect="1"/>
          </p:cNvPicPr>
          <p:nvPr/>
        </p:nvPicPr>
        <p:blipFill>
          <a:blip r:embed="rId2"/>
          <a:stretch>
            <a:fillRect/>
          </a:stretch>
        </p:blipFill>
        <p:spPr>
          <a:xfrm>
            <a:off x="6722347" y="5469150"/>
            <a:ext cx="2771566" cy="1454163"/>
          </a:xfrm>
          <a:prstGeom prst="rect">
            <a:avLst/>
          </a:prstGeom>
        </p:spPr>
      </p:pic>
      <p:pic>
        <p:nvPicPr>
          <p:cNvPr id="8" name="図 7" descr="バスケットボール, スポーツゲーム が含まれている画像&#10;&#10;自動的に生成された説明">
            <a:extLst>
              <a:ext uri="{FF2B5EF4-FFF2-40B4-BE49-F238E27FC236}">
                <a16:creationId xmlns:a16="http://schemas.microsoft.com/office/drawing/2014/main" id="{7F746CFE-EC1C-7F8C-644B-FAEC62700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484" y="5473337"/>
            <a:ext cx="1526639" cy="1384663"/>
          </a:xfrm>
          <a:prstGeom prst="rect">
            <a:avLst/>
          </a:prstGeom>
        </p:spPr>
      </p:pic>
      <p:sp>
        <p:nvSpPr>
          <p:cNvPr id="18" name="テキスト ボックス 17">
            <a:extLst>
              <a:ext uri="{FF2B5EF4-FFF2-40B4-BE49-F238E27FC236}">
                <a16:creationId xmlns:a16="http://schemas.microsoft.com/office/drawing/2014/main" id="{5C6680E2-A739-387C-47D1-5C393ADF2D9B}"/>
              </a:ext>
            </a:extLst>
          </p:cNvPr>
          <p:cNvSpPr txBox="1"/>
          <p:nvPr/>
        </p:nvSpPr>
        <p:spPr>
          <a:xfrm>
            <a:off x="3797261" y="2260878"/>
            <a:ext cx="875223" cy="381837"/>
          </a:xfrm>
          <a:prstGeom prst="rect">
            <a:avLst/>
          </a:prstGeom>
          <a:noFill/>
        </p:spPr>
        <p:txBody>
          <a:bodyPr wrap="square" rtlCol="0">
            <a:spAutoFit/>
          </a:bodyPr>
          <a:lstStyle/>
          <a:p>
            <a:r>
              <a:rPr kumimoji="1" lang="ja-JP" altLang="en-US" dirty="0"/>
              <a:t>せっち</a:t>
            </a:r>
          </a:p>
        </p:txBody>
      </p:sp>
      <p:sp>
        <p:nvSpPr>
          <p:cNvPr id="22" name="テキスト ボックス 21">
            <a:extLst>
              <a:ext uri="{FF2B5EF4-FFF2-40B4-BE49-F238E27FC236}">
                <a16:creationId xmlns:a16="http://schemas.microsoft.com/office/drawing/2014/main" id="{32C201F8-76CB-1027-B0FF-5636D5601345}"/>
              </a:ext>
            </a:extLst>
          </p:cNvPr>
          <p:cNvSpPr txBox="1"/>
          <p:nvPr/>
        </p:nvSpPr>
        <p:spPr>
          <a:xfrm>
            <a:off x="6902862" y="3359136"/>
            <a:ext cx="1437270" cy="369332"/>
          </a:xfrm>
          <a:prstGeom prst="rect">
            <a:avLst/>
          </a:prstGeom>
          <a:noFill/>
        </p:spPr>
        <p:txBody>
          <a:bodyPr wrap="square" rtlCol="0">
            <a:spAutoFit/>
          </a:bodyPr>
          <a:lstStyle/>
          <a:p>
            <a:r>
              <a:rPr kumimoji="1" lang="ja-JP" altLang="en-US" dirty="0"/>
              <a:t>きゃくさま</a:t>
            </a:r>
            <a:endParaRPr kumimoji="1" lang="en-US" altLang="ja-JP" dirty="0"/>
          </a:p>
        </p:txBody>
      </p:sp>
      <p:sp>
        <p:nvSpPr>
          <p:cNvPr id="26" name="テキスト ボックス 25">
            <a:extLst>
              <a:ext uri="{FF2B5EF4-FFF2-40B4-BE49-F238E27FC236}">
                <a16:creationId xmlns:a16="http://schemas.microsoft.com/office/drawing/2014/main" id="{FEFE1C38-9F85-9BC6-30D9-1540AB60FA04}"/>
              </a:ext>
            </a:extLst>
          </p:cNvPr>
          <p:cNvSpPr txBox="1"/>
          <p:nvPr/>
        </p:nvSpPr>
        <p:spPr>
          <a:xfrm>
            <a:off x="482322" y="4417814"/>
            <a:ext cx="944545" cy="369332"/>
          </a:xfrm>
          <a:prstGeom prst="rect">
            <a:avLst/>
          </a:prstGeom>
          <a:noFill/>
        </p:spPr>
        <p:txBody>
          <a:bodyPr wrap="square" rtlCol="0">
            <a:spAutoFit/>
          </a:bodyPr>
          <a:lstStyle/>
          <a:p>
            <a:r>
              <a:rPr kumimoji="1" lang="ja-JP" altLang="en-US" dirty="0"/>
              <a:t>かくじ</a:t>
            </a:r>
          </a:p>
        </p:txBody>
      </p:sp>
      <p:sp>
        <p:nvSpPr>
          <p:cNvPr id="27" name="テキスト ボックス 26">
            <a:extLst>
              <a:ext uri="{FF2B5EF4-FFF2-40B4-BE49-F238E27FC236}">
                <a16:creationId xmlns:a16="http://schemas.microsoft.com/office/drawing/2014/main" id="{538F7873-BF51-6C5D-8093-AF6D5201CBFA}"/>
              </a:ext>
            </a:extLst>
          </p:cNvPr>
          <p:cNvSpPr txBox="1"/>
          <p:nvPr/>
        </p:nvSpPr>
        <p:spPr>
          <a:xfrm>
            <a:off x="3612383" y="4362770"/>
            <a:ext cx="914400" cy="369332"/>
          </a:xfrm>
          <a:prstGeom prst="rect">
            <a:avLst/>
          </a:prstGeom>
          <a:noFill/>
        </p:spPr>
        <p:txBody>
          <a:bodyPr wrap="square" rtlCol="0">
            <a:spAutoFit/>
          </a:bodyPr>
          <a:lstStyle/>
          <a:p>
            <a:r>
              <a:rPr kumimoji="1" lang="ja-JP" altLang="en-US" dirty="0"/>
              <a:t>も</a:t>
            </a:r>
            <a:endParaRPr kumimoji="1" lang="en-US" altLang="ja-JP" dirty="0"/>
          </a:p>
        </p:txBody>
      </p:sp>
      <p:sp>
        <p:nvSpPr>
          <p:cNvPr id="28" name="テキスト ボックス 27">
            <a:extLst>
              <a:ext uri="{FF2B5EF4-FFF2-40B4-BE49-F238E27FC236}">
                <a16:creationId xmlns:a16="http://schemas.microsoft.com/office/drawing/2014/main" id="{28390CE0-8289-0F55-2922-0C4EB0B1FD5B}"/>
              </a:ext>
            </a:extLst>
          </p:cNvPr>
          <p:cNvSpPr txBox="1"/>
          <p:nvPr/>
        </p:nvSpPr>
        <p:spPr>
          <a:xfrm>
            <a:off x="5210070" y="4380412"/>
            <a:ext cx="914400" cy="369332"/>
          </a:xfrm>
          <a:prstGeom prst="rect">
            <a:avLst/>
          </a:prstGeom>
          <a:noFill/>
        </p:spPr>
        <p:txBody>
          <a:bodyPr wrap="square" rtlCol="0">
            <a:spAutoFit/>
          </a:bodyPr>
          <a:lstStyle/>
          <a:p>
            <a:r>
              <a:rPr kumimoji="1" lang="ja-JP" altLang="en-US" dirty="0"/>
              <a:t>かえ</a:t>
            </a:r>
          </a:p>
        </p:txBody>
      </p:sp>
      <p:sp>
        <p:nvSpPr>
          <p:cNvPr id="29" name="テキスト ボックス 28">
            <a:extLst>
              <a:ext uri="{FF2B5EF4-FFF2-40B4-BE49-F238E27FC236}">
                <a16:creationId xmlns:a16="http://schemas.microsoft.com/office/drawing/2014/main" id="{FBC51ED3-43DD-6119-7F71-A3F9A0B83B2A}"/>
              </a:ext>
            </a:extLst>
          </p:cNvPr>
          <p:cNvSpPr txBox="1"/>
          <p:nvPr/>
        </p:nvSpPr>
        <p:spPr>
          <a:xfrm>
            <a:off x="1893277" y="2270925"/>
            <a:ext cx="914400" cy="369332"/>
          </a:xfrm>
          <a:prstGeom prst="rect">
            <a:avLst/>
          </a:prstGeom>
          <a:noFill/>
        </p:spPr>
        <p:txBody>
          <a:bodyPr wrap="square" rtlCol="0">
            <a:spAutoFit/>
          </a:bodyPr>
          <a:lstStyle/>
          <a:p>
            <a:r>
              <a:rPr kumimoji="1" lang="ja-JP" altLang="en-US" dirty="0"/>
              <a:t>ばこ</a:t>
            </a:r>
          </a:p>
        </p:txBody>
      </p:sp>
    </p:spTree>
    <p:extLst>
      <p:ext uri="{BB962C8B-B14F-4D97-AF65-F5344CB8AC3E}">
        <p14:creationId xmlns:p14="http://schemas.microsoft.com/office/powerpoint/2010/main" val="3466530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2181162"/>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ﾎﾟｯﾌﾟ体" panose="040B0A00000000000000" pitchFamily="50" charset="-128"/>
                <a:ea typeface="HGS創英角ﾎﾟｯﾌﾟ体" panose="040B0A00000000000000" pitchFamily="50" charset="-128"/>
              </a:rPr>
              <a:t>お願い</a:t>
            </a:r>
          </a:p>
        </p:txBody>
      </p:sp>
      <p:sp>
        <p:nvSpPr>
          <p:cNvPr id="3" name="コンテンツ プレースホルダー 2"/>
          <p:cNvSpPr>
            <a:spLocks noGrp="1"/>
          </p:cNvSpPr>
          <p:nvPr>
            <p:ph idx="1"/>
          </p:nvPr>
        </p:nvSpPr>
        <p:spPr>
          <a:xfrm>
            <a:off x="0" y="1789612"/>
            <a:ext cx="9906000" cy="5068388"/>
          </a:xfrm>
        </p:spPr>
        <p:txBody>
          <a:bodyPr>
            <a:normAutofit fontScale="85000" lnSpcReduction="10000"/>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7200" dirty="0">
                <a:latin typeface="HGS創英角ﾎﾟｯﾌﾟ体" panose="040B0A00000000000000" pitchFamily="50" charset="-128"/>
                <a:ea typeface="HGS創英角ﾎﾟｯﾌﾟ体" panose="040B0A00000000000000" pitchFamily="50" charset="-128"/>
              </a:rPr>
              <a:t>ジャグジーをご利用の際は</a:t>
            </a:r>
            <a:endParaRPr lang="en-US" altLang="ja-JP" sz="72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7200" dirty="0">
                <a:latin typeface="HGS創英角ﾎﾟｯﾌﾟ体" panose="040B0A00000000000000" pitchFamily="50" charset="-128"/>
                <a:ea typeface="HGS創英角ﾎﾟｯﾌﾟ体" panose="040B0A00000000000000" pitchFamily="50" charset="-128"/>
              </a:rPr>
              <a:t>アームヘルパーや</a:t>
            </a:r>
            <a:endParaRPr lang="en-US" altLang="ja-JP" sz="72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7200" dirty="0">
                <a:latin typeface="HGS創英角ﾎﾟｯﾌﾟ体" panose="040B0A00000000000000" pitchFamily="50" charset="-128"/>
                <a:ea typeface="HGS創英角ﾎﾟｯﾌﾟ体" panose="040B0A00000000000000" pitchFamily="50" charset="-128"/>
              </a:rPr>
              <a:t>浮き輪などの浮き具は</a:t>
            </a:r>
            <a:endParaRPr lang="en-US" altLang="ja-JP" sz="72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7200" dirty="0">
                <a:latin typeface="HGS創英角ﾎﾟｯﾌﾟ体" panose="040B0A00000000000000" pitchFamily="50" charset="-128"/>
                <a:ea typeface="HGS創英角ﾎﾟｯﾌﾟ体" panose="040B0A00000000000000" pitchFamily="50" charset="-128"/>
              </a:rPr>
              <a:t>外してからご利用ください。</a:t>
            </a:r>
            <a:endParaRPr lang="en-US" altLang="ja-JP" sz="72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6600" dirty="0">
                <a:latin typeface="HGS創英角ﾎﾟｯﾌﾟ体" panose="040B0A00000000000000" pitchFamily="50" charset="-128"/>
                <a:ea typeface="HGS創英角ﾎﾟｯﾌﾟ体" panose="040B0A00000000000000" pitchFamily="50" charset="-128"/>
              </a:rPr>
              <a:t>　　　　　　　　　　</a:t>
            </a:r>
            <a:r>
              <a:rPr lang="ja-JP" altLang="en-US" dirty="0">
                <a:latin typeface="HGS創英角ﾎﾟｯﾌﾟ体" panose="040B0A00000000000000" pitchFamily="50" charset="-128"/>
                <a:ea typeface="HGS創英角ﾎﾟｯﾌﾟ体" panose="040B0A00000000000000" pitchFamily="50" charset="-128"/>
              </a:rPr>
              <a:t>北区立元気ぷらざ</a:t>
            </a:r>
            <a:endParaRPr lang="ja-JP" altLang="en-US" sz="66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59167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4516231"/>
          </a:xfrm>
          <a:solidFill>
            <a:srgbClr val="FFFF00"/>
          </a:solidFill>
          <a:ln w="57150">
            <a:solidFill>
              <a:srgbClr val="FF0000"/>
            </a:solidFill>
          </a:ln>
        </p:spPr>
        <p:txBody>
          <a:bodyPr>
            <a:noAutofit/>
          </a:bodyPr>
          <a:lstStyle/>
          <a:p>
            <a:pPr algn="ctr"/>
            <a:r>
              <a:rPr lang="ja-JP" altLang="en-US" sz="15200" dirty="0">
                <a:solidFill>
                  <a:srgbClr val="FF0000"/>
                </a:solidFill>
                <a:latin typeface="HG創英角ｺﾞｼｯｸUB" panose="020B0909000000000000" pitchFamily="49" charset="-128"/>
                <a:ea typeface="HG創英角ｺﾞｼｯｸUB" panose="020B0909000000000000" pitchFamily="49" charset="-128"/>
              </a:rPr>
              <a:t>完泳ゴール</a:t>
            </a:r>
          </a:p>
        </p:txBody>
      </p:sp>
      <p:sp>
        <p:nvSpPr>
          <p:cNvPr id="3" name="コンテンツ プレースホルダー 2"/>
          <p:cNvSpPr>
            <a:spLocks noGrp="1"/>
          </p:cNvSpPr>
          <p:nvPr>
            <p:ph idx="1"/>
          </p:nvPr>
        </p:nvSpPr>
        <p:spPr>
          <a:xfrm>
            <a:off x="0" y="0"/>
            <a:ext cx="10149840" cy="45719"/>
          </a:xfrm>
        </p:spPr>
        <p:txBody>
          <a:bodyPr>
            <a:normAutofit fontScale="25000" lnSpcReduction="20000"/>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4388" dirty="0">
              <a:latin typeface="HGPｺﾞｼｯｸM" panose="020B0600000000000000" pitchFamily="50" charset="-128"/>
              <a:ea typeface="HGPｺﾞｼｯｸM" panose="020B0600000000000000" pitchFamily="50" charset="-128"/>
            </a:endParaRPr>
          </a:p>
        </p:txBody>
      </p:sp>
      <p:sp>
        <p:nvSpPr>
          <p:cNvPr id="4" name="タイトル 1">
            <a:extLst>
              <a:ext uri="{FF2B5EF4-FFF2-40B4-BE49-F238E27FC236}">
                <a16:creationId xmlns:a16="http://schemas.microsoft.com/office/drawing/2014/main" id="{F0FEA16A-F58D-9109-BA8B-91913C87E302}"/>
              </a:ext>
            </a:extLst>
          </p:cNvPr>
          <p:cNvSpPr txBox="1">
            <a:spLocks/>
          </p:cNvSpPr>
          <p:nvPr/>
        </p:nvSpPr>
        <p:spPr>
          <a:xfrm>
            <a:off x="0" y="4561951"/>
            <a:ext cx="9906000" cy="2296047"/>
          </a:xfrm>
          <a:prstGeom prst="rect">
            <a:avLst/>
          </a:prstGeom>
          <a:solidFill>
            <a:srgbClr val="FFFF00"/>
          </a:solidFill>
          <a:ln w="5715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latin typeface="HG創英角ｺﾞｼｯｸUB" panose="020B0909000000000000" pitchFamily="49" charset="-128"/>
                <a:ea typeface="HG創英角ｺﾞｼｯｸUB" panose="020B0909000000000000" pitchFamily="49" charset="-128"/>
              </a:rPr>
              <a:t>・こちらからはスタートできません</a:t>
            </a:r>
            <a:endParaRPr lang="en-US" altLang="ja-JP" dirty="0">
              <a:latin typeface="HG創英角ｺﾞｼｯｸUB" panose="020B0909000000000000" pitchFamily="49" charset="-128"/>
              <a:ea typeface="HG創英角ｺﾞｼｯｸUB" panose="020B0909000000000000" pitchFamily="49" charset="-128"/>
            </a:endParaRPr>
          </a:p>
          <a:p>
            <a:pPr algn="ctr"/>
            <a:r>
              <a:rPr lang="ja-JP" altLang="en-US" dirty="0">
                <a:latin typeface="HG創英角ｺﾞｼｯｸUB" panose="020B0909000000000000" pitchFamily="49" charset="-128"/>
                <a:ea typeface="HG創英角ｺﾞｼｯｸUB" panose="020B0909000000000000" pitchFamily="49" charset="-128"/>
              </a:rPr>
              <a:t>・完泳コースは一方通行となります</a:t>
            </a:r>
          </a:p>
        </p:txBody>
      </p:sp>
    </p:spTree>
    <p:extLst>
      <p:ext uri="{BB962C8B-B14F-4D97-AF65-F5344CB8AC3E}">
        <p14:creationId xmlns:p14="http://schemas.microsoft.com/office/powerpoint/2010/main" val="2007514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4561952"/>
          </a:xfrm>
          <a:solidFill>
            <a:srgbClr val="FF0000"/>
          </a:solidFill>
          <a:ln w="57150">
            <a:solidFill>
              <a:schemeClr val="bg1"/>
            </a:solidFill>
          </a:ln>
        </p:spPr>
        <p:txBody>
          <a:bodyPr>
            <a:noAutofit/>
          </a:bodyPr>
          <a:lstStyle/>
          <a:p>
            <a:pPr algn="ctr"/>
            <a:r>
              <a:rPr lang="ja-JP" altLang="en-US" sz="12700" dirty="0">
                <a:solidFill>
                  <a:srgbClr val="FFFF00"/>
                </a:solidFill>
                <a:latin typeface="HG創英角ｺﾞｼｯｸUB" panose="020B0909000000000000" pitchFamily="49" charset="-128"/>
                <a:ea typeface="HG創英角ｺﾞｼｯｸUB" panose="020B0909000000000000" pitchFamily="49" charset="-128"/>
              </a:rPr>
              <a:t>完泳スタート</a:t>
            </a:r>
          </a:p>
        </p:txBody>
      </p:sp>
      <p:sp>
        <p:nvSpPr>
          <p:cNvPr id="3" name="コンテンツ プレースホルダー 2"/>
          <p:cNvSpPr>
            <a:spLocks noGrp="1"/>
          </p:cNvSpPr>
          <p:nvPr>
            <p:ph idx="1"/>
          </p:nvPr>
        </p:nvSpPr>
        <p:spPr>
          <a:xfrm>
            <a:off x="0" y="0"/>
            <a:ext cx="10149840" cy="45719"/>
          </a:xfrm>
        </p:spPr>
        <p:txBody>
          <a:bodyPr>
            <a:normAutofit fontScale="25000" lnSpcReduction="20000"/>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4388" dirty="0">
              <a:latin typeface="HGPｺﾞｼｯｸM" panose="020B0600000000000000" pitchFamily="50" charset="-128"/>
              <a:ea typeface="HGPｺﾞｼｯｸM" panose="020B0600000000000000" pitchFamily="50" charset="-128"/>
            </a:endParaRPr>
          </a:p>
        </p:txBody>
      </p:sp>
      <p:sp>
        <p:nvSpPr>
          <p:cNvPr id="4" name="タイトル 1">
            <a:extLst>
              <a:ext uri="{FF2B5EF4-FFF2-40B4-BE49-F238E27FC236}">
                <a16:creationId xmlns:a16="http://schemas.microsoft.com/office/drawing/2014/main" id="{F0FEA16A-F58D-9109-BA8B-91913C87E302}"/>
              </a:ext>
            </a:extLst>
          </p:cNvPr>
          <p:cNvSpPr txBox="1">
            <a:spLocks/>
          </p:cNvSpPr>
          <p:nvPr/>
        </p:nvSpPr>
        <p:spPr>
          <a:xfrm>
            <a:off x="0" y="4607672"/>
            <a:ext cx="9906000" cy="2250328"/>
          </a:xfrm>
          <a:prstGeom prst="rect">
            <a:avLst/>
          </a:prstGeom>
          <a:solidFill>
            <a:srgbClr val="FF0000"/>
          </a:solidFill>
          <a:ln w="5715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200" dirty="0">
                <a:solidFill>
                  <a:schemeClr val="bg1"/>
                </a:solidFill>
                <a:latin typeface="HG創英角ｺﾞｼｯｸUB" panose="020B0909000000000000" pitchFamily="49" charset="-128"/>
                <a:ea typeface="HG創英角ｺﾞｼｯｸUB" panose="020B0909000000000000" pitchFamily="49" charset="-128"/>
              </a:rPr>
              <a:t>・２５ｍ以上泳げる方のコースです</a:t>
            </a:r>
            <a:endParaRPr lang="en-US" altLang="ja-JP" sz="4200" dirty="0">
              <a:solidFill>
                <a:schemeClr val="bg1"/>
              </a:solidFill>
              <a:latin typeface="HG創英角ｺﾞｼｯｸUB" panose="020B0909000000000000" pitchFamily="49" charset="-128"/>
              <a:ea typeface="HG創英角ｺﾞｼｯｸUB" panose="020B0909000000000000" pitchFamily="49" charset="-128"/>
            </a:endParaRPr>
          </a:p>
          <a:p>
            <a:r>
              <a:rPr lang="ja-JP" altLang="en-US" sz="4200" dirty="0">
                <a:solidFill>
                  <a:schemeClr val="bg1"/>
                </a:solidFill>
                <a:latin typeface="HG創英角ｺﾞｼｯｸUB" panose="020B0909000000000000" pitchFamily="49" charset="-128"/>
                <a:ea typeface="HG創英角ｺﾞｼｯｸUB" panose="020B0909000000000000" pitchFamily="49" charset="-128"/>
              </a:rPr>
              <a:t>・途中で立たないでください</a:t>
            </a:r>
            <a:endParaRPr lang="en-US" altLang="ja-JP" sz="4200" dirty="0">
              <a:solidFill>
                <a:schemeClr val="bg1"/>
              </a:solidFill>
              <a:latin typeface="HG創英角ｺﾞｼｯｸUB" panose="020B0909000000000000" pitchFamily="49" charset="-128"/>
              <a:ea typeface="HG創英角ｺﾞｼｯｸUB" panose="020B0909000000000000" pitchFamily="49" charset="-128"/>
            </a:endParaRPr>
          </a:p>
          <a:p>
            <a:r>
              <a:rPr lang="ja-JP" altLang="en-US" sz="4200" dirty="0">
                <a:solidFill>
                  <a:schemeClr val="bg1"/>
                </a:solidFill>
                <a:latin typeface="HG創英角ｺﾞｼｯｸUB" panose="020B0909000000000000" pitchFamily="49" charset="-128"/>
                <a:ea typeface="HG創英角ｺﾞｼｯｸUB" panose="020B0909000000000000" pitchFamily="49" charset="-128"/>
              </a:rPr>
              <a:t>・浮き具、ビート板はご利用できません</a:t>
            </a:r>
          </a:p>
        </p:txBody>
      </p:sp>
    </p:spTree>
    <p:extLst>
      <p:ext uri="{BB962C8B-B14F-4D97-AF65-F5344CB8AC3E}">
        <p14:creationId xmlns:p14="http://schemas.microsoft.com/office/powerpoint/2010/main" val="2546522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3615D-AFE5-8F1E-E724-7377D9A10E59}"/>
              </a:ext>
            </a:extLst>
          </p:cNvPr>
          <p:cNvSpPr>
            <a:spLocks noGrp="1"/>
          </p:cNvSpPr>
          <p:nvPr>
            <p:ph type="ctrTitle"/>
          </p:nvPr>
        </p:nvSpPr>
        <p:spPr>
          <a:xfrm>
            <a:off x="-1" y="0"/>
            <a:ext cx="9906001" cy="6858000"/>
          </a:xfrm>
          <a:solidFill>
            <a:srgbClr val="FF0000"/>
          </a:solidFill>
        </p:spPr>
        <p:txBody>
          <a:bodyPr>
            <a:normAutofit/>
          </a:bodyPr>
          <a:lstStyle/>
          <a:p>
            <a:br>
              <a:rPr lang="en-US" altLang="ja-JP" sz="4210" dirty="0">
                <a:solidFill>
                  <a:schemeClr val="bg1"/>
                </a:solidFill>
                <a:latin typeface="HGS創英角ｺﾞｼｯｸUB" panose="020B0900000000000000" pitchFamily="50" charset="-128"/>
                <a:ea typeface="HGS創英角ｺﾞｼｯｸUB" panose="020B0900000000000000" pitchFamily="50" charset="-128"/>
              </a:rPr>
            </a:br>
            <a:br>
              <a:rPr lang="en-US" altLang="ja-JP" sz="4210" dirty="0">
                <a:solidFill>
                  <a:schemeClr val="bg1"/>
                </a:solidFill>
                <a:latin typeface="HGS創英角ｺﾞｼｯｸUB" panose="020B0900000000000000" pitchFamily="50" charset="-128"/>
                <a:ea typeface="HGS創英角ｺﾞｼｯｸUB" panose="020B0900000000000000" pitchFamily="50" charset="-128"/>
              </a:rPr>
            </a:br>
            <a:endParaRPr lang="ja-JP" altLang="en-US" sz="421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3" name="字幕 2">
            <a:extLst>
              <a:ext uri="{FF2B5EF4-FFF2-40B4-BE49-F238E27FC236}">
                <a16:creationId xmlns:a16="http://schemas.microsoft.com/office/drawing/2014/main" id="{8E4BAD4B-ABB6-2F52-4E01-9798CB8CBE1B}"/>
              </a:ext>
            </a:extLst>
          </p:cNvPr>
          <p:cNvSpPr>
            <a:spLocks noGrp="1"/>
          </p:cNvSpPr>
          <p:nvPr>
            <p:ph type="subTitle" idx="1"/>
          </p:nvPr>
        </p:nvSpPr>
        <p:spPr>
          <a:xfrm>
            <a:off x="-138546" y="678086"/>
            <a:ext cx="10321637" cy="1813354"/>
          </a:xfrm>
        </p:spPr>
        <p:txBody>
          <a:bodyPr>
            <a:normAutofit fontScale="92500" lnSpcReduction="10000"/>
          </a:bodyPr>
          <a:lstStyle/>
          <a:p>
            <a:r>
              <a:rPr lang="ja-JP" altLang="en-US" sz="13769" dirty="0">
                <a:solidFill>
                  <a:srgbClr val="FFFF00"/>
                </a:solidFill>
                <a:latin typeface="HG創英角ｺﾞｼｯｸUB" panose="020B0909000000000000" pitchFamily="49" charset="-128"/>
                <a:ea typeface="HG創英角ｺﾞｼｯｸUB" panose="020B0909000000000000" pitchFamily="49" charset="-128"/>
              </a:rPr>
              <a:t>完泳スタート</a:t>
            </a:r>
          </a:p>
        </p:txBody>
      </p:sp>
      <p:sp>
        <p:nvSpPr>
          <p:cNvPr id="5" name="字幕 2">
            <a:extLst>
              <a:ext uri="{FF2B5EF4-FFF2-40B4-BE49-F238E27FC236}">
                <a16:creationId xmlns:a16="http://schemas.microsoft.com/office/drawing/2014/main" id="{26F81A9D-5031-1612-1735-246699BEBCA3}"/>
              </a:ext>
            </a:extLst>
          </p:cNvPr>
          <p:cNvSpPr txBox="1">
            <a:spLocks/>
          </p:cNvSpPr>
          <p:nvPr/>
        </p:nvSpPr>
        <p:spPr>
          <a:xfrm>
            <a:off x="-392906" y="2693938"/>
            <a:ext cx="10825460" cy="2015852"/>
          </a:xfrm>
          <a:prstGeom prst="rect">
            <a:avLst/>
          </a:prstGeom>
        </p:spPr>
        <p:txBody>
          <a:bodyPr vert="horz" lIns="80189" tIns="40094" rIns="80189" bIns="40094"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endParaRPr lang="ja-JP" altLang="en-US" sz="13769" dirty="0">
              <a:solidFill>
                <a:srgbClr val="FFFF00"/>
              </a:solidFill>
              <a:latin typeface="HG創英角ｺﾞｼｯｸUB" panose="020B0909000000000000" pitchFamily="49" charset="-128"/>
              <a:ea typeface="HG創英角ｺﾞｼｯｸUB" panose="020B0909000000000000" pitchFamily="49" charset="-128"/>
            </a:endParaRPr>
          </a:p>
        </p:txBody>
      </p:sp>
      <p:sp>
        <p:nvSpPr>
          <p:cNvPr id="6" name="字幕 2">
            <a:extLst>
              <a:ext uri="{FF2B5EF4-FFF2-40B4-BE49-F238E27FC236}">
                <a16:creationId xmlns:a16="http://schemas.microsoft.com/office/drawing/2014/main" id="{532EF69C-DC31-217D-416E-237B31A4FBFA}"/>
              </a:ext>
            </a:extLst>
          </p:cNvPr>
          <p:cNvSpPr txBox="1">
            <a:spLocks/>
          </p:cNvSpPr>
          <p:nvPr/>
        </p:nvSpPr>
        <p:spPr>
          <a:xfrm>
            <a:off x="-138547" y="3919041"/>
            <a:ext cx="10680447" cy="2675723"/>
          </a:xfrm>
          <a:prstGeom prst="rect">
            <a:avLst/>
          </a:prstGeom>
        </p:spPr>
        <p:txBody>
          <a:bodyPr vert="horz" lIns="80189" tIns="40094" rIns="80189" bIns="40094"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4736" dirty="0">
                <a:solidFill>
                  <a:schemeClr val="bg1"/>
                </a:solidFill>
                <a:latin typeface="HGS創英角ｺﾞｼｯｸUB" panose="020B0900000000000000" pitchFamily="50" charset="-128"/>
                <a:ea typeface="HGS創英角ｺﾞｼｯｸUB" panose="020B0900000000000000" pitchFamily="50" charset="-128"/>
              </a:rPr>
              <a:t>・</a:t>
            </a:r>
            <a:r>
              <a:rPr lang="en-US" altLang="ja-JP" sz="4736" dirty="0">
                <a:solidFill>
                  <a:schemeClr val="bg1"/>
                </a:solidFill>
                <a:latin typeface="HGS創英角ｺﾞｼｯｸUB" panose="020B0900000000000000" pitchFamily="50" charset="-128"/>
                <a:ea typeface="HGS創英角ｺﾞｼｯｸUB" panose="020B0900000000000000" pitchFamily="50" charset="-128"/>
              </a:rPr>
              <a:t>25m</a:t>
            </a:r>
            <a:r>
              <a:rPr lang="ja-JP" altLang="en-US" sz="4736" dirty="0">
                <a:solidFill>
                  <a:schemeClr val="bg1"/>
                </a:solidFill>
                <a:latin typeface="HGS創英角ｺﾞｼｯｸUB" panose="020B0900000000000000" pitchFamily="50" charset="-128"/>
                <a:ea typeface="HGS創英角ｺﾞｼｯｸUB" panose="020B0900000000000000" pitchFamily="50" charset="-128"/>
              </a:rPr>
              <a:t>以上泳げる方のコースです。</a:t>
            </a:r>
            <a:endParaRPr lang="en-US" altLang="ja-JP" sz="4736" dirty="0">
              <a:solidFill>
                <a:schemeClr val="bg1"/>
              </a:solidFill>
              <a:latin typeface="HGS創英角ｺﾞｼｯｸUB" panose="020B0900000000000000" pitchFamily="50" charset="-128"/>
              <a:ea typeface="HGS創英角ｺﾞｼｯｸUB" panose="020B0900000000000000" pitchFamily="50" charset="-128"/>
            </a:endParaRPr>
          </a:p>
          <a:p>
            <a:pPr algn="l"/>
            <a:r>
              <a:rPr lang="ja-JP" altLang="en-US" sz="4736" dirty="0">
                <a:solidFill>
                  <a:schemeClr val="bg1"/>
                </a:solidFill>
                <a:latin typeface="HGS創英角ｺﾞｼｯｸUB" panose="020B0900000000000000" pitchFamily="50" charset="-128"/>
                <a:ea typeface="HGS創英角ｺﾞｼｯｸUB" panose="020B0900000000000000" pitchFamily="50" charset="-128"/>
              </a:rPr>
              <a:t>・途中で立ち止まりはできません。</a:t>
            </a:r>
            <a:endParaRPr lang="en-US" altLang="ja-JP" sz="4736" dirty="0">
              <a:solidFill>
                <a:schemeClr val="bg1"/>
              </a:solidFill>
              <a:latin typeface="HGS創英角ｺﾞｼｯｸUB" panose="020B0900000000000000" pitchFamily="50" charset="-128"/>
              <a:ea typeface="HGS創英角ｺﾞｼｯｸUB" panose="020B0900000000000000" pitchFamily="50" charset="-128"/>
            </a:endParaRPr>
          </a:p>
          <a:p>
            <a:pPr algn="l"/>
            <a:r>
              <a:rPr lang="ja-JP" altLang="en-US" sz="4736" dirty="0">
                <a:solidFill>
                  <a:schemeClr val="bg1"/>
                </a:solidFill>
                <a:latin typeface="HG創英角ｺﾞｼｯｸUB" panose="020B0909000000000000" pitchFamily="49" charset="-128"/>
                <a:ea typeface="HG創英角ｺﾞｼｯｸUB" panose="020B0909000000000000" pitchFamily="49" charset="-128"/>
              </a:rPr>
              <a:t>・脚にはさんで使用する用途の</a:t>
            </a:r>
            <a:endParaRPr lang="en-US" altLang="ja-JP" sz="4736" dirty="0">
              <a:solidFill>
                <a:schemeClr val="bg1"/>
              </a:solidFill>
              <a:latin typeface="HG創英角ｺﾞｼｯｸUB" panose="020B0909000000000000" pitchFamily="49" charset="-128"/>
              <a:ea typeface="HG創英角ｺﾞｼｯｸUB" panose="020B0909000000000000" pitchFamily="49" charset="-128"/>
            </a:endParaRPr>
          </a:p>
          <a:p>
            <a:pPr algn="l"/>
            <a:r>
              <a:rPr lang="ja-JP" altLang="en-US" sz="4736" dirty="0">
                <a:solidFill>
                  <a:schemeClr val="bg1"/>
                </a:solidFill>
                <a:latin typeface="HG創英角ｺﾞｼｯｸUB" panose="020B0909000000000000" pitchFamily="49" charset="-128"/>
                <a:ea typeface="HG創英角ｺﾞｼｯｸUB" panose="020B0909000000000000" pitchFamily="49" charset="-128"/>
              </a:rPr>
              <a:t>　練習用具は使用できます。</a:t>
            </a:r>
            <a:r>
              <a:rPr lang="ja-JP" altLang="en-US" sz="3500" dirty="0">
                <a:solidFill>
                  <a:schemeClr val="bg1"/>
                </a:solidFill>
                <a:latin typeface="HG創英角ｺﾞｼｯｸUB" panose="020B0909000000000000" pitchFamily="49" charset="-128"/>
                <a:ea typeface="HG創英角ｺﾞｼｯｸUB" panose="020B0909000000000000" pitchFamily="49" charset="-128"/>
              </a:rPr>
              <a:t>＊</a:t>
            </a:r>
            <a:r>
              <a:rPr lang="ja-JP" altLang="en-US" sz="3000" dirty="0">
                <a:solidFill>
                  <a:schemeClr val="bg1"/>
                </a:solidFill>
                <a:latin typeface="HG創英角ｺﾞｼｯｸUB" panose="020B0909000000000000" pitchFamily="49" charset="-128"/>
                <a:ea typeface="HG創英角ｺﾞｼｯｸUB" panose="020B0909000000000000" pitchFamily="49" charset="-128"/>
              </a:rPr>
              <a:t>ビート板不可</a:t>
            </a:r>
            <a:endParaRPr lang="ja-JP" altLang="en-US" sz="4736" dirty="0">
              <a:solidFill>
                <a:schemeClr val="bg1"/>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902620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561953"/>
          </a:xfrm>
          <a:solidFill>
            <a:srgbClr val="00B050"/>
          </a:solidFill>
          <a:ln w="57150">
            <a:solidFill>
              <a:schemeClr val="bg1"/>
            </a:solidFill>
          </a:ln>
        </p:spPr>
        <p:txBody>
          <a:bodyPr>
            <a:noAutofit/>
          </a:bodyPr>
          <a:lstStyle/>
          <a:p>
            <a:pPr algn="ctr"/>
            <a:r>
              <a:rPr lang="ja-JP" altLang="en-US" sz="12700" dirty="0">
                <a:solidFill>
                  <a:srgbClr val="FFFF00"/>
                </a:solidFill>
                <a:latin typeface="HG創英角ｺﾞｼｯｸUB" panose="020B0909000000000000" pitchFamily="49" charset="-128"/>
                <a:ea typeface="HG創英角ｺﾞｼｯｸUB" panose="020B0909000000000000" pitchFamily="49" charset="-128"/>
              </a:rPr>
              <a:t>右側通行</a:t>
            </a:r>
            <a:br>
              <a:rPr lang="en-US" altLang="ja-JP" sz="12700" dirty="0">
                <a:solidFill>
                  <a:srgbClr val="FFFF00"/>
                </a:solidFill>
                <a:latin typeface="HG創英角ｺﾞｼｯｸUB" panose="020B0909000000000000" pitchFamily="49" charset="-128"/>
                <a:ea typeface="HG創英角ｺﾞｼｯｸUB" panose="020B0909000000000000" pitchFamily="49" charset="-128"/>
              </a:rPr>
            </a:br>
            <a:r>
              <a:rPr lang="ja-JP" altLang="en-US" sz="12700" dirty="0">
                <a:solidFill>
                  <a:srgbClr val="FFFF00"/>
                </a:solidFill>
                <a:latin typeface="HG創英角ｺﾞｼｯｸUB" panose="020B0909000000000000" pitchFamily="49" charset="-128"/>
                <a:ea typeface="HG創英角ｺﾞｼｯｸUB" panose="020B0909000000000000" pitchFamily="49" charset="-128"/>
              </a:rPr>
              <a:t>完泳コース</a:t>
            </a:r>
          </a:p>
        </p:txBody>
      </p:sp>
      <p:sp>
        <p:nvSpPr>
          <p:cNvPr id="3" name="コンテンツ プレースホルダー 2"/>
          <p:cNvSpPr>
            <a:spLocks noGrp="1"/>
          </p:cNvSpPr>
          <p:nvPr>
            <p:ph idx="1"/>
          </p:nvPr>
        </p:nvSpPr>
        <p:spPr>
          <a:xfrm>
            <a:off x="0" y="0"/>
            <a:ext cx="10149840" cy="45719"/>
          </a:xfrm>
        </p:spPr>
        <p:txBody>
          <a:bodyPr>
            <a:normAutofit fontScale="25000" lnSpcReduction="20000"/>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4388" dirty="0">
              <a:latin typeface="HGPｺﾞｼｯｸM" panose="020B0600000000000000" pitchFamily="50" charset="-128"/>
              <a:ea typeface="HGPｺﾞｼｯｸM" panose="020B0600000000000000" pitchFamily="50" charset="-128"/>
            </a:endParaRPr>
          </a:p>
        </p:txBody>
      </p:sp>
      <p:sp>
        <p:nvSpPr>
          <p:cNvPr id="4" name="タイトル 1">
            <a:extLst>
              <a:ext uri="{FF2B5EF4-FFF2-40B4-BE49-F238E27FC236}">
                <a16:creationId xmlns:a16="http://schemas.microsoft.com/office/drawing/2014/main" id="{F0FEA16A-F58D-9109-BA8B-91913C87E302}"/>
              </a:ext>
            </a:extLst>
          </p:cNvPr>
          <p:cNvSpPr txBox="1">
            <a:spLocks/>
          </p:cNvSpPr>
          <p:nvPr/>
        </p:nvSpPr>
        <p:spPr>
          <a:xfrm>
            <a:off x="0" y="4561953"/>
            <a:ext cx="9906000" cy="2296047"/>
          </a:xfrm>
          <a:prstGeom prst="rect">
            <a:avLst/>
          </a:prstGeom>
          <a:solidFill>
            <a:srgbClr val="00B050"/>
          </a:solidFill>
          <a:ln w="5715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200" dirty="0">
                <a:solidFill>
                  <a:schemeClr val="bg1"/>
                </a:solidFill>
                <a:latin typeface="HG創英角ｺﾞｼｯｸUB" panose="020B0909000000000000" pitchFamily="49" charset="-128"/>
                <a:ea typeface="HG創英角ｺﾞｼｯｸUB" panose="020B0909000000000000" pitchFamily="49" charset="-128"/>
              </a:rPr>
              <a:t>・２５ｍ以上泳げる方のコースです</a:t>
            </a:r>
            <a:endParaRPr lang="en-US" altLang="ja-JP" sz="4200" dirty="0">
              <a:solidFill>
                <a:schemeClr val="bg1"/>
              </a:solidFill>
              <a:latin typeface="HG創英角ｺﾞｼｯｸUB" panose="020B0909000000000000" pitchFamily="49" charset="-128"/>
              <a:ea typeface="HG創英角ｺﾞｼｯｸUB" panose="020B0909000000000000" pitchFamily="49" charset="-128"/>
            </a:endParaRPr>
          </a:p>
          <a:p>
            <a:r>
              <a:rPr lang="ja-JP" altLang="en-US" sz="4200" dirty="0">
                <a:solidFill>
                  <a:schemeClr val="bg1"/>
                </a:solidFill>
                <a:latin typeface="HG創英角ｺﾞｼｯｸUB" panose="020B0909000000000000" pitchFamily="49" charset="-128"/>
                <a:ea typeface="HG創英角ｺﾞｼｯｸUB" panose="020B0909000000000000" pitchFamily="49" charset="-128"/>
              </a:rPr>
              <a:t>・途中で立たないでください</a:t>
            </a:r>
            <a:endParaRPr lang="en-US" altLang="ja-JP" sz="4200" dirty="0">
              <a:solidFill>
                <a:schemeClr val="bg1"/>
              </a:solidFill>
              <a:latin typeface="HG創英角ｺﾞｼｯｸUB" panose="020B0909000000000000" pitchFamily="49" charset="-128"/>
              <a:ea typeface="HG創英角ｺﾞｼｯｸUB" panose="020B0909000000000000" pitchFamily="49" charset="-128"/>
            </a:endParaRPr>
          </a:p>
          <a:p>
            <a:r>
              <a:rPr lang="ja-JP" altLang="en-US" sz="4200" dirty="0">
                <a:solidFill>
                  <a:schemeClr val="bg1"/>
                </a:solidFill>
                <a:latin typeface="HG創英角ｺﾞｼｯｸUB" panose="020B0909000000000000" pitchFamily="49" charset="-128"/>
                <a:ea typeface="HG創英角ｺﾞｼｯｸUB" panose="020B0909000000000000" pitchFamily="49" charset="-128"/>
              </a:rPr>
              <a:t>・脚にはさんで使用する用途の</a:t>
            </a:r>
            <a:endParaRPr lang="en-US" altLang="ja-JP" sz="4200" dirty="0">
              <a:solidFill>
                <a:schemeClr val="bg1"/>
              </a:solidFill>
              <a:latin typeface="HG創英角ｺﾞｼｯｸUB" panose="020B0909000000000000" pitchFamily="49" charset="-128"/>
              <a:ea typeface="HG創英角ｺﾞｼｯｸUB" panose="020B0909000000000000" pitchFamily="49" charset="-128"/>
            </a:endParaRPr>
          </a:p>
          <a:p>
            <a:r>
              <a:rPr lang="ja-JP" altLang="en-US" sz="4200" dirty="0">
                <a:solidFill>
                  <a:schemeClr val="bg1"/>
                </a:solidFill>
                <a:latin typeface="HG創英角ｺﾞｼｯｸUB" panose="020B0909000000000000" pitchFamily="49" charset="-128"/>
                <a:ea typeface="HG創英角ｺﾞｼｯｸUB" panose="020B0909000000000000" pitchFamily="49" charset="-128"/>
              </a:rPr>
              <a:t>　練習用具は使用できます。</a:t>
            </a:r>
            <a:r>
              <a:rPr lang="ja-JP" altLang="en-US" sz="2800" dirty="0">
                <a:solidFill>
                  <a:schemeClr val="bg1"/>
                </a:solidFill>
                <a:latin typeface="HG創英角ｺﾞｼｯｸUB" panose="020B0909000000000000" pitchFamily="49" charset="-128"/>
                <a:ea typeface="HG創英角ｺﾞｼｯｸUB" panose="020B0909000000000000" pitchFamily="49" charset="-128"/>
              </a:rPr>
              <a:t>＊ビート板不可</a:t>
            </a:r>
            <a:endParaRPr lang="en-US" altLang="ja-JP" sz="4200" dirty="0">
              <a:solidFill>
                <a:schemeClr val="bg1"/>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43919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37D6C-55E1-6149-14B6-05A853A33EC7}"/>
              </a:ext>
            </a:extLst>
          </p:cNvPr>
          <p:cNvSpPr>
            <a:spLocks noGrp="1"/>
          </p:cNvSpPr>
          <p:nvPr>
            <p:ph type="title"/>
          </p:nvPr>
        </p:nvSpPr>
        <p:spPr>
          <a:xfrm>
            <a:off x="683288" y="204653"/>
            <a:ext cx="8907025" cy="1283728"/>
          </a:xfrm>
          <a:solidFill>
            <a:schemeClr val="accent6">
              <a:lumMod val="40000"/>
              <a:lumOff val="60000"/>
            </a:schemeClr>
          </a:solidFill>
          <a:ln w="38100">
            <a:solidFill>
              <a:srgbClr val="FF0000"/>
            </a:solidFill>
          </a:ln>
        </p:spPr>
        <p:txBody>
          <a:bodyPr>
            <a:noAutofit/>
          </a:bodyPr>
          <a:lstStyle/>
          <a:p>
            <a:pPr algn="ctr"/>
            <a:r>
              <a:rPr kumimoji="1" lang="ja-JP" altLang="en-US" sz="8000" dirty="0">
                <a:latin typeface="HGS創英角ﾎﾟｯﾌﾟ体" panose="040B0A00000000000000" pitchFamily="50" charset="-128"/>
                <a:ea typeface="HGS創英角ﾎﾟｯﾌﾟ体" panose="040B0A00000000000000" pitchFamily="50" charset="-128"/>
              </a:rPr>
              <a:t>空気入れの使い方</a:t>
            </a:r>
          </a:p>
        </p:txBody>
      </p:sp>
      <p:pic>
        <p:nvPicPr>
          <p:cNvPr id="5" name="図 4">
            <a:extLst>
              <a:ext uri="{FF2B5EF4-FFF2-40B4-BE49-F238E27FC236}">
                <a16:creationId xmlns:a16="http://schemas.microsoft.com/office/drawing/2014/main" id="{2925DA5E-3EDC-AFD4-3B0B-C81ACDC951F9}"/>
              </a:ext>
            </a:extLst>
          </p:cNvPr>
          <p:cNvPicPr>
            <a:picLocks noChangeAspect="1"/>
          </p:cNvPicPr>
          <p:nvPr/>
        </p:nvPicPr>
        <p:blipFill>
          <a:blip r:embed="rId2"/>
          <a:stretch>
            <a:fillRect/>
          </a:stretch>
        </p:blipFill>
        <p:spPr>
          <a:xfrm>
            <a:off x="777860" y="2464690"/>
            <a:ext cx="3087053" cy="4188657"/>
          </a:xfrm>
          <a:prstGeom prst="rect">
            <a:avLst/>
          </a:prstGeom>
        </p:spPr>
      </p:pic>
      <p:pic>
        <p:nvPicPr>
          <p:cNvPr id="7" name="図 6">
            <a:extLst>
              <a:ext uri="{FF2B5EF4-FFF2-40B4-BE49-F238E27FC236}">
                <a16:creationId xmlns:a16="http://schemas.microsoft.com/office/drawing/2014/main" id="{06B7160A-94EB-707D-7BAC-F06FC4F03FAF}"/>
              </a:ext>
            </a:extLst>
          </p:cNvPr>
          <p:cNvPicPr>
            <a:picLocks noChangeAspect="1"/>
          </p:cNvPicPr>
          <p:nvPr/>
        </p:nvPicPr>
        <p:blipFill>
          <a:blip r:embed="rId3"/>
          <a:stretch>
            <a:fillRect/>
          </a:stretch>
        </p:blipFill>
        <p:spPr>
          <a:xfrm>
            <a:off x="2446394" y="2691910"/>
            <a:ext cx="469433" cy="762066"/>
          </a:xfrm>
          <a:prstGeom prst="rect">
            <a:avLst/>
          </a:prstGeom>
        </p:spPr>
      </p:pic>
      <p:sp>
        <p:nvSpPr>
          <p:cNvPr id="4" name="テキスト プレースホルダー 3">
            <a:extLst>
              <a:ext uri="{FF2B5EF4-FFF2-40B4-BE49-F238E27FC236}">
                <a16:creationId xmlns:a16="http://schemas.microsoft.com/office/drawing/2014/main" id="{726A2341-4CED-3DDE-D6C9-28EFF448601F}"/>
              </a:ext>
            </a:extLst>
          </p:cNvPr>
          <p:cNvSpPr>
            <a:spLocks noGrp="1"/>
          </p:cNvSpPr>
          <p:nvPr>
            <p:ph type="body" sz="half" idx="2"/>
          </p:nvPr>
        </p:nvSpPr>
        <p:spPr>
          <a:xfrm>
            <a:off x="683288" y="1857249"/>
            <a:ext cx="3670293" cy="3927702"/>
          </a:xfrm>
        </p:spPr>
        <p:txBody>
          <a:bodyPr>
            <a:normAutofit/>
          </a:bodyPr>
          <a:lstStyle/>
          <a:p>
            <a:r>
              <a:rPr kumimoji="1" lang="ja-JP" altLang="en-US" sz="2400" b="1" dirty="0">
                <a:latin typeface="HGP創英角ｺﾞｼｯｸUB" panose="020B0900000000000000" pitchFamily="50" charset="-128"/>
                <a:ea typeface="HGP創英角ｺﾞｼｯｸUB" panose="020B0900000000000000" pitchFamily="50" charset="-128"/>
              </a:rPr>
              <a:t>①赤いボタンを真上に引く</a:t>
            </a:r>
          </a:p>
        </p:txBody>
      </p:sp>
      <p:pic>
        <p:nvPicPr>
          <p:cNvPr id="11" name="図 10">
            <a:extLst>
              <a:ext uri="{FF2B5EF4-FFF2-40B4-BE49-F238E27FC236}">
                <a16:creationId xmlns:a16="http://schemas.microsoft.com/office/drawing/2014/main" id="{3E84BCC1-E84D-8189-F3A2-A9C869F39896}"/>
              </a:ext>
            </a:extLst>
          </p:cNvPr>
          <p:cNvPicPr>
            <a:picLocks noChangeAspect="1"/>
          </p:cNvPicPr>
          <p:nvPr/>
        </p:nvPicPr>
        <p:blipFill>
          <a:blip r:embed="rId4"/>
          <a:stretch>
            <a:fillRect/>
          </a:stretch>
        </p:blipFill>
        <p:spPr>
          <a:xfrm>
            <a:off x="5909813" y="2464691"/>
            <a:ext cx="3087054" cy="4171720"/>
          </a:xfrm>
          <a:prstGeom prst="rect">
            <a:avLst/>
          </a:prstGeom>
        </p:spPr>
      </p:pic>
      <p:pic>
        <p:nvPicPr>
          <p:cNvPr id="12" name="図 11">
            <a:extLst>
              <a:ext uri="{FF2B5EF4-FFF2-40B4-BE49-F238E27FC236}">
                <a16:creationId xmlns:a16="http://schemas.microsoft.com/office/drawing/2014/main" id="{615815F9-958C-AD5F-151C-4118154AFE96}"/>
              </a:ext>
            </a:extLst>
          </p:cNvPr>
          <p:cNvPicPr>
            <a:picLocks noChangeAspect="1"/>
          </p:cNvPicPr>
          <p:nvPr/>
        </p:nvPicPr>
        <p:blipFill>
          <a:blip r:embed="rId3">
            <a:duotone>
              <a:prstClr val="black"/>
              <a:schemeClr val="accent1">
                <a:tint val="45000"/>
                <a:satMod val="400000"/>
              </a:schemeClr>
            </a:duotone>
          </a:blip>
          <a:stretch>
            <a:fillRect/>
          </a:stretch>
        </p:blipFill>
        <p:spPr>
          <a:xfrm rot="5400000">
            <a:off x="4427027" y="2428064"/>
            <a:ext cx="857974" cy="1392814"/>
          </a:xfrm>
          <a:prstGeom prst="rect">
            <a:avLst/>
          </a:prstGeom>
        </p:spPr>
      </p:pic>
      <p:pic>
        <p:nvPicPr>
          <p:cNvPr id="13" name="図 12">
            <a:extLst>
              <a:ext uri="{FF2B5EF4-FFF2-40B4-BE49-F238E27FC236}">
                <a16:creationId xmlns:a16="http://schemas.microsoft.com/office/drawing/2014/main" id="{9EC7F6BC-5902-E87B-0FF5-A6AAA7997B3E}"/>
              </a:ext>
            </a:extLst>
          </p:cNvPr>
          <p:cNvPicPr>
            <a:picLocks noChangeAspect="1"/>
          </p:cNvPicPr>
          <p:nvPr/>
        </p:nvPicPr>
        <p:blipFill>
          <a:blip r:embed="rId3">
            <a:duotone>
              <a:prstClr val="black"/>
              <a:schemeClr val="accent1">
                <a:tint val="45000"/>
                <a:satMod val="400000"/>
              </a:schemeClr>
            </a:duotone>
          </a:blip>
          <a:stretch>
            <a:fillRect/>
          </a:stretch>
        </p:blipFill>
        <p:spPr>
          <a:xfrm rot="5400000">
            <a:off x="4427027" y="3521595"/>
            <a:ext cx="857974" cy="1392814"/>
          </a:xfrm>
          <a:prstGeom prst="rect">
            <a:avLst/>
          </a:prstGeom>
        </p:spPr>
      </p:pic>
      <p:pic>
        <p:nvPicPr>
          <p:cNvPr id="14" name="図 13">
            <a:extLst>
              <a:ext uri="{FF2B5EF4-FFF2-40B4-BE49-F238E27FC236}">
                <a16:creationId xmlns:a16="http://schemas.microsoft.com/office/drawing/2014/main" id="{2FCB73B7-D956-778D-1BF0-A3B3F1F4E831}"/>
              </a:ext>
            </a:extLst>
          </p:cNvPr>
          <p:cNvPicPr>
            <a:picLocks noChangeAspect="1"/>
          </p:cNvPicPr>
          <p:nvPr/>
        </p:nvPicPr>
        <p:blipFill>
          <a:blip r:embed="rId3">
            <a:duotone>
              <a:prstClr val="black"/>
              <a:schemeClr val="accent1">
                <a:tint val="45000"/>
                <a:satMod val="400000"/>
              </a:schemeClr>
            </a:duotone>
          </a:blip>
          <a:stretch>
            <a:fillRect/>
          </a:stretch>
        </p:blipFill>
        <p:spPr>
          <a:xfrm rot="5400000">
            <a:off x="4456662" y="4659557"/>
            <a:ext cx="857974" cy="1392814"/>
          </a:xfrm>
          <a:prstGeom prst="rect">
            <a:avLst/>
          </a:prstGeom>
        </p:spPr>
      </p:pic>
      <p:sp>
        <p:nvSpPr>
          <p:cNvPr id="16" name="テキスト ボックス 15">
            <a:extLst>
              <a:ext uri="{FF2B5EF4-FFF2-40B4-BE49-F238E27FC236}">
                <a16:creationId xmlns:a16="http://schemas.microsoft.com/office/drawing/2014/main" id="{A3DA55DE-6FAE-2A48-0127-DB3131986892}"/>
              </a:ext>
            </a:extLst>
          </p:cNvPr>
          <p:cNvSpPr txBox="1"/>
          <p:nvPr/>
        </p:nvSpPr>
        <p:spPr>
          <a:xfrm>
            <a:off x="5823727" y="1768368"/>
            <a:ext cx="4953836" cy="523220"/>
          </a:xfrm>
          <a:prstGeom prst="rect">
            <a:avLst/>
          </a:prstGeom>
          <a:noFill/>
        </p:spPr>
        <p:txBody>
          <a:bodyPr wrap="square">
            <a:spAutoFit/>
          </a:bodyPr>
          <a:lstStyle/>
          <a:p>
            <a:r>
              <a:rPr kumimoji="1" lang="ja-JP" altLang="en-US" sz="2800" b="1" dirty="0">
                <a:latin typeface="HGP創英角ｺﾞｼｯｸUB" panose="020B0900000000000000" pitchFamily="50" charset="-128"/>
                <a:ea typeface="HGP創英角ｺﾞｼｯｸUB" panose="020B0900000000000000" pitchFamily="50" charset="-128"/>
              </a:rPr>
              <a:t>②エアダスタを握る</a:t>
            </a:r>
          </a:p>
        </p:txBody>
      </p:sp>
      <p:pic>
        <p:nvPicPr>
          <p:cNvPr id="17" name="図 16">
            <a:extLst>
              <a:ext uri="{FF2B5EF4-FFF2-40B4-BE49-F238E27FC236}">
                <a16:creationId xmlns:a16="http://schemas.microsoft.com/office/drawing/2014/main" id="{BAE35E3E-4790-0D47-C4C8-F2A869CDE242}"/>
              </a:ext>
            </a:extLst>
          </p:cNvPr>
          <p:cNvPicPr>
            <a:picLocks noChangeAspect="1"/>
          </p:cNvPicPr>
          <p:nvPr/>
        </p:nvPicPr>
        <p:blipFill>
          <a:blip r:embed="rId5"/>
          <a:stretch>
            <a:fillRect/>
          </a:stretch>
        </p:blipFill>
        <p:spPr>
          <a:xfrm>
            <a:off x="7958142" y="4716647"/>
            <a:ext cx="420660" cy="420660"/>
          </a:xfrm>
          <a:prstGeom prst="rect">
            <a:avLst/>
          </a:prstGeom>
        </p:spPr>
      </p:pic>
    </p:spTree>
    <p:extLst>
      <p:ext uri="{BB962C8B-B14F-4D97-AF65-F5344CB8AC3E}">
        <p14:creationId xmlns:p14="http://schemas.microsoft.com/office/powerpoint/2010/main" val="2889932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561953"/>
          </a:xfrm>
          <a:solidFill>
            <a:srgbClr val="00B0F0"/>
          </a:solidFill>
          <a:ln w="57150">
            <a:solidFill>
              <a:schemeClr val="bg1"/>
            </a:solidFill>
          </a:ln>
        </p:spPr>
        <p:txBody>
          <a:bodyPr>
            <a:noAutofit/>
          </a:bodyPr>
          <a:lstStyle/>
          <a:p>
            <a:pPr algn="ctr"/>
            <a:r>
              <a:rPr lang="ja-JP" altLang="en-US" sz="12700" dirty="0">
                <a:solidFill>
                  <a:srgbClr val="FFC000"/>
                </a:solidFill>
                <a:latin typeface="HG創英角ｺﾞｼｯｸUB" panose="020B0909000000000000" pitchFamily="49" charset="-128"/>
                <a:ea typeface="HG創英角ｺﾞｼｯｸUB" panose="020B0909000000000000" pitchFamily="49" charset="-128"/>
              </a:rPr>
              <a:t>フリーコース</a:t>
            </a:r>
          </a:p>
        </p:txBody>
      </p:sp>
      <p:sp>
        <p:nvSpPr>
          <p:cNvPr id="3" name="コンテンツ プレースホルダー 2"/>
          <p:cNvSpPr>
            <a:spLocks noGrp="1"/>
          </p:cNvSpPr>
          <p:nvPr>
            <p:ph idx="1"/>
          </p:nvPr>
        </p:nvSpPr>
        <p:spPr>
          <a:xfrm>
            <a:off x="0" y="0"/>
            <a:ext cx="10149840" cy="45719"/>
          </a:xfrm>
        </p:spPr>
        <p:txBody>
          <a:bodyPr>
            <a:normAutofit fontScale="25000" lnSpcReduction="20000"/>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4388" dirty="0">
              <a:latin typeface="HGPｺﾞｼｯｸM" panose="020B0600000000000000" pitchFamily="50" charset="-128"/>
              <a:ea typeface="HGPｺﾞｼｯｸM" panose="020B0600000000000000" pitchFamily="50" charset="-128"/>
            </a:endParaRPr>
          </a:p>
        </p:txBody>
      </p:sp>
      <p:sp>
        <p:nvSpPr>
          <p:cNvPr id="4" name="タイトル 1">
            <a:extLst>
              <a:ext uri="{FF2B5EF4-FFF2-40B4-BE49-F238E27FC236}">
                <a16:creationId xmlns:a16="http://schemas.microsoft.com/office/drawing/2014/main" id="{F0FEA16A-F58D-9109-BA8B-91913C87E302}"/>
              </a:ext>
            </a:extLst>
          </p:cNvPr>
          <p:cNvSpPr txBox="1">
            <a:spLocks/>
          </p:cNvSpPr>
          <p:nvPr/>
        </p:nvSpPr>
        <p:spPr>
          <a:xfrm>
            <a:off x="0" y="4561953"/>
            <a:ext cx="9906000" cy="2296047"/>
          </a:xfrm>
          <a:prstGeom prst="rect">
            <a:avLst/>
          </a:prstGeom>
          <a:solidFill>
            <a:srgbClr val="00B0F0"/>
          </a:solidFill>
          <a:ln w="5715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200" dirty="0">
                <a:solidFill>
                  <a:schemeClr val="bg1"/>
                </a:solidFill>
                <a:latin typeface="HG創英角ｺﾞｼｯｸUB" panose="020B0909000000000000" pitchFamily="49" charset="-128"/>
                <a:ea typeface="HG創英角ｺﾞｼｯｸUB" panose="020B0909000000000000" pitchFamily="49" charset="-128"/>
              </a:rPr>
              <a:t>・右側通行ではありません</a:t>
            </a:r>
            <a:endParaRPr lang="en-US" altLang="ja-JP" sz="4200" dirty="0">
              <a:solidFill>
                <a:schemeClr val="bg1"/>
              </a:solidFill>
              <a:latin typeface="HG創英角ｺﾞｼｯｸUB" panose="020B0909000000000000" pitchFamily="49" charset="-128"/>
              <a:ea typeface="HG創英角ｺﾞｼｯｸUB" panose="020B0909000000000000" pitchFamily="49" charset="-128"/>
            </a:endParaRPr>
          </a:p>
          <a:p>
            <a:r>
              <a:rPr lang="ja-JP" altLang="en-US" sz="4200" dirty="0">
                <a:solidFill>
                  <a:schemeClr val="bg1"/>
                </a:solidFill>
                <a:latin typeface="HG創英角ｺﾞｼｯｸUB" panose="020B0909000000000000" pitchFamily="49" charset="-128"/>
                <a:ea typeface="HG創英角ｺﾞｼｯｸUB" panose="020B0909000000000000" pitchFamily="49" charset="-128"/>
              </a:rPr>
              <a:t>・譲り合ってご利用ください</a:t>
            </a:r>
            <a:endParaRPr lang="en-US" altLang="ja-JP" sz="4200" dirty="0">
              <a:solidFill>
                <a:schemeClr val="bg1"/>
              </a:solidFill>
              <a:latin typeface="HG創英角ｺﾞｼｯｸUB" panose="020B0909000000000000" pitchFamily="49" charset="-128"/>
              <a:ea typeface="HG創英角ｺﾞｼｯｸUB" panose="020B0909000000000000" pitchFamily="49" charset="-128"/>
            </a:endParaRPr>
          </a:p>
          <a:p>
            <a:r>
              <a:rPr lang="ja-JP" altLang="en-US" sz="4200" dirty="0">
                <a:solidFill>
                  <a:schemeClr val="bg1"/>
                </a:solidFill>
                <a:latin typeface="HG創英角ｺﾞｼｯｸUB" panose="020B0909000000000000" pitchFamily="49" charset="-128"/>
                <a:ea typeface="HG創英角ｺﾞｼｯｸUB" panose="020B0909000000000000" pitchFamily="49" charset="-128"/>
              </a:rPr>
              <a:t>・浮き具、ビート板はご利用できます</a:t>
            </a:r>
          </a:p>
        </p:txBody>
      </p:sp>
    </p:spTree>
    <p:extLst>
      <p:ext uri="{BB962C8B-B14F-4D97-AF65-F5344CB8AC3E}">
        <p14:creationId xmlns:p14="http://schemas.microsoft.com/office/powerpoint/2010/main" val="1775909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561953"/>
          </a:xfrm>
          <a:solidFill>
            <a:srgbClr val="FF99CC"/>
          </a:solidFill>
          <a:ln w="57150">
            <a:solidFill>
              <a:schemeClr val="bg1"/>
            </a:solidFill>
          </a:ln>
        </p:spPr>
        <p:txBody>
          <a:bodyPr>
            <a:noAutofit/>
          </a:bodyPr>
          <a:lstStyle/>
          <a:p>
            <a:pPr algn="ctr"/>
            <a:r>
              <a:rPr lang="ja-JP" altLang="en-US" sz="12700" dirty="0">
                <a:solidFill>
                  <a:schemeClr val="bg1"/>
                </a:solidFill>
                <a:latin typeface="HG創英角ｺﾞｼｯｸUB" panose="020B0909000000000000" pitchFamily="49" charset="-128"/>
                <a:ea typeface="HG創英角ｺﾞｼｯｸUB" panose="020B0909000000000000" pitchFamily="49" charset="-128"/>
              </a:rPr>
              <a:t>ウォーキングコース</a:t>
            </a:r>
          </a:p>
        </p:txBody>
      </p:sp>
      <p:sp>
        <p:nvSpPr>
          <p:cNvPr id="3" name="コンテンツ プレースホルダー 2"/>
          <p:cNvSpPr>
            <a:spLocks noGrp="1"/>
          </p:cNvSpPr>
          <p:nvPr>
            <p:ph idx="1"/>
          </p:nvPr>
        </p:nvSpPr>
        <p:spPr>
          <a:xfrm>
            <a:off x="0" y="0"/>
            <a:ext cx="10149840" cy="45719"/>
          </a:xfrm>
        </p:spPr>
        <p:txBody>
          <a:bodyPr>
            <a:normAutofit fontScale="25000" lnSpcReduction="20000"/>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4388" dirty="0">
              <a:latin typeface="HGPｺﾞｼｯｸM" panose="020B0600000000000000" pitchFamily="50" charset="-128"/>
              <a:ea typeface="HGPｺﾞｼｯｸM" panose="020B0600000000000000" pitchFamily="50" charset="-128"/>
            </a:endParaRPr>
          </a:p>
        </p:txBody>
      </p:sp>
      <p:sp>
        <p:nvSpPr>
          <p:cNvPr id="4" name="タイトル 1">
            <a:extLst>
              <a:ext uri="{FF2B5EF4-FFF2-40B4-BE49-F238E27FC236}">
                <a16:creationId xmlns:a16="http://schemas.microsoft.com/office/drawing/2014/main" id="{F0FEA16A-F58D-9109-BA8B-91913C87E302}"/>
              </a:ext>
            </a:extLst>
          </p:cNvPr>
          <p:cNvSpPr txBox="1">
            <a:spLocks/>
          </p:cNvSpPr>
          <p:nvPr/>
        </p:nvSpPr>
        <p:spPr>
          <a:xfrm>
            <a:off x="0" y="4561953"/>
            <a:ext cx="9906000" cy="2296047"/>
          </a:xfrm>
          <a:prstGeom prst="rect">
            <a:avLst/>
          </a:prstGeom>
          <a:solidFill>
            <a:srgbClr val="FF99CC"/>
          </a:solidFill>
          <a:ln w="5715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a:solidFill>
                  <a:schemeClr val="bg1"/>
                </a:solidFill>
                <a:latin typeface="HG創英角ｺﾞｼｯｸUB" panose="020B0909000000000000" pitchFamily="49" charset="-128"/>
                <a:ea typeface="HG創英角ｺﾞｼｯｸUB" panose="020B0909000000000000" pitchFamily="49" charset="-128"/>
              </a:rPr>
              <a:t>・右側通行でご利用ください</a:t>
            </a:r>
            <a:endParaRPr lang="en-US" altLang="ja-JP" sz="5400" dirty="0">
              <a:solidFill>
                <a:schemeClr val="bg1"/>
              </a:solidFill>
              <a:latin typeface="HG創英角ｺﾞｼｯｸUB" panose="020B0909000000000000" pitchFamily="49" charset="-128"/>
              <a:ea typeface="HG創英角ｺﾞｼｯｸUB" panose="020B0909000000000000" pitchFamily="49" charset="-128"/>
            </a:endParaRPr>
          </a:p>
          <a:p>
            <a:r>
              <a:rPr lang="ja-JP" altLang="en-US" sz="5400" dirty="0">
                <a:solidFill>
                  <a:schemeClr val="bg1"/>
                </a:solidFill>
                <a:latin typeface="HG創英角ｺﾞｼｯｸUB" panose="020B0909000000000000" pitchFamily="49" charset="-128"/>
                <a:ea typeface="HG創英角ｺﾞｼｯｸUB" panose="020B0909000000000000" pitchFamily="49" charset="-128"/>
              </a:rPr>
              <a:t>・歩行専用のコースとなります</a:t>
            </a:r>
            <a:endParaRPr lang="en-US" altLang="ja-JP" sz="5400" dirty="0">
              <a:solidFill>
                <a:schemeClr val="bg1"/>
              </a:solidFill>
              <a:latin typeface="HG創英角ｺﾞｼｯｸUB" panose="020B0909000000000000" pitchFamily="49" charset="-128"/>
              <a:ea typeface="HG創英角ｺﾞｼｯｸUB" panose="020B0909000000000000" pitchFamily="49" charset="-128"/>
            </a:endParaRPr>
          </a:p>
          <a:p>
            <a:endParaRPr lang="en-US" altLang="ja-JP" sz="4200" dirty="0">
              <a:solidFill>
                <a:schemeClr val="bg1"/>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076805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4561952"/>
          </a:xfrm>
          <a:solidFill>
            <a:srgbClr val="FF0000"/>
          </a:solidFill>
          <a:ln w="57150">
            <a:solidFill>
              <a:schemeClr val="bg1"/>
            </a:solidFill>
          </a:ln>
        </p:spPr>
        <p:txBody>
          <a:bodyPr>
            <a:noAutofit/>
          </a:bodyPr>
          <a:lstStyle/>
          <a:p>
            <a:pPr algn="ctr"/>
            <a:r>
              <a:rPr lang="ja-JP" altLang="en-US" sz="15000" dirty="0">
                <a:solidFill>
                  <a:schemeClr val="bg1"/>
                </a:solidFill>
                <a:latin typeface="HG創英角ｺﾞｼｯｸUB" panose="020B0909000000000000" pitchFamily="49" charset="-128"/>
                <a:ea typeface="HG創英角ｺﾞｼｯｸUB" panose="020B0909000000000000" pitchFamily="49" charset="-128"/>
              </a:rPr>
              <a:t>貸切コース</a:t>
            </a:r>
          </a:p>
        </p:txBody>
      </p:sp>
      <p:sp>
        <p:nvSpPr>
          <p:cNvPr id="3" name="コンテンツ プレースホルダー 2"/>
          <p:cNvSpPr>
            <a:spLocks noGrp="1"/>
          </p:cNvSpPr>
          <p:nvPr>
            <p:ph idx="1"/>
          </p:nvPr>
        </p:nvSpPr>
        <p:spPr>
          <a:xfrm>
            <a:off x="0" y="0"/>
            <a:ext cx="10149840" cy="45719"/>
          </a:xfrm>
        </p:spPr>
        <p:txBody>
          <a:bodyPr>
            <a:normAutofit fontScale="25000" lnSpcReduction="20000"/>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4388" dirty="0">
              <a:latin typeface="HGPｺﾞｼｯｸM" panose="020B0600000000000000" pitchFamily="50" charset="-128"/>
              <a:ea typeface="HGPｺﾞｼｯｸM" panose="020B0600000000000000" pitchFamily="50" charset="-128"/>
            </a:endParaRPr>
          </a:p>
        </p:txBody>
      </p:sp>
      <p:sp>
        <p:nvSpPr>
          <p:cNvPr id="4" name="タイトル 1">
            <a:extLst>
              <a:ext uri="{FF2B5EF4-FFF2-40B4-BE49-F238E27FC236}">
                <a16:creationId xmlns:a16="http://schemas.microsoft.com/office/drawing/2014/main" id="{F0FEA16A-F58D-9109-BA8B-91913C87E302}"/>
              </a:ext>
            </a:extLst>
          </p:cNvPr>
          <p:cNvSpPr txBox="1">
            <a:spLocks/>
          </p:cNvSpPr>
          <p:nvPr/>
        </p:nvSpPr>
        <p:spPr>
          <a:xfrm>
            <a:off x="0" y="4607672"/>
            <a:ext cx="9906000" cy="2250328"/>
          </a:xfrm>
          <a:prstGeom prst="rect">
            <a:avLst/>
          </a:prstGeom>
          <a:solidFill>
            <a:srgbClr val="FF0000"/>
          </a:solidFill>
          <a:ln w="5715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・一般の方はご利用できません</a:t>
            </a:r>
          </a:p>
        </p:txBody>
      </p:sp>
    </p:spTree>
    <p:extLst>
      <p:ext uri="{BB962C8B-B14F-4D97-AF65-F5344CB8AC3E}">
        <p14:creationId xmlns:p14="http://schemas.microsoft.com/office/powerpoint/2010/main" val="355245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0338"/>
            <a:ext cx="9906000" cy="1769180"/>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ﾎﾟｯﾌﾟ体" panose="040B0A00000000000000" pitchFamily="50" charset="-128"/>
                <a:ea typeface="HGS創英角ﾎﾟｯﾌﾟ体" panose="040B0A00000000000000" pitchFamily="50" charset="-128"/>
              </a:rPr>
              <a:t>お知らせ</a:t>
            </a:r>
          </a:p>
        </p:txBody>
      </p:sp>
      <p:sp>
        <p:nvSpPr>
          <p:cNvPr id="3" name="コンテンツ プレースホルダー 2"/>
          <p:cNvSpPr>
            <a:spLocks noGrp="1"/>
          </p:cNvSpPr>
          <p:nvPr>
            <p:ph idx="1"/>
          </p:nvPr>
        </p:nvSpPr>
        <p:spPr>
          <a:xfrm>
            <a:off x="0" y="2058559"/>
            <a:ext cx="9906000" cy="4799441"/>
          </a:xfrm>
        </p:spPr>
        <p:txBody>
          <a:bodyPr>
            <a:normAutofit fontScale="92500"/>
          </a:bodyPr>
          <a:lstStyle/>
          <a:p>
            <a:pPr marL="0" indent="0">
              <a:buNone/>
            </a:pPr>
            <a:r>
              <a:rPr lang="ja-JP" altLang="en-US" sz="6600" b="1" dirty="0">
                <a:latin typeface="HGP創英角ｺﾞｼｯｸUB" panose="020B0900000000000000" pitchFamily="50" charset="-128"/>
                <a:ea typeface="HGP創英角ｺﾞｼｯｸUB" panose="020B0900000000000000" pitchFamily="50" charset="-128"/>
              </a:rPr>
              <a:t>現在、温度調節機能の確認の為、試運転を行っております。</a:t>
            </a:r>
            <a:endParaRPr lang="en-US" altLang="ja-JP" sz="6600" b="1"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6600" b="1" dirty="0">
                <a:latin typeface="HGP創英角ｺﾞｼｯｸUB" panose="020B0900000000000000" pitchFamily="50" charset="-128"/>
                <a:ea typeface="HGP創英角ｺﾞｼｯｸUB" panose="020B0900000000000000" pitchFamily="50" charset="-128"/>
              </a:rPr>
              <a:t>利用再開まで今しばらくお待ちください。</a:t>
            </a:r>
            <a:endParaRPr lang="en-US" altLang="ja-JP" sz="2000" b="1"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1800" b="1"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1800"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1800" b="1" dirty="0">
                <a:latin typeface="HGS創英角ﾎﾟｯﾌﾟ体" panose="040B0A00000000000000" pitchFamily="50" charset="-128"/>
                <a:ea typeface="HGS創英角ﾎﾟｯﾌﾟ体" panose="040B0A00000000000000" pitchFamily="50" charset="-128"/>
              </a:rPr>
              <a:t>　　　　　　　　　　　　　　　　　　　　　　　　　　　　　　　　　北区立元気ぷらざ</a:t>
            </a:r>
            <a:endParaRPr lang="en-US" altLang="ja-JP" sz="5400" b="1"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467936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0338"/>
            <a:ext cx="9906000" cy="1769180"/>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ﾎﾟｯﾌﾟ体" panose="040B0A00000000000000" pitchFamily="50" charset="-128"/>
                <a:ea typeface="HGS創英角ﾎﾟｯﾌﾟ体" panose="040B0A00000000000000" pitchFamily="50" charset="-128"/>
              </a:rPr>
              <a:t>お知らせ</a:t>
            </a:r>
          </a:p>
        </p:txBody>
      </p:sp>
      <p:sp>
        <p:nvSpPr>
          <p:cNvPr id="3" name="コンテンツ プレースホルダー 2"/>
          <p:cNvSpPr>
            <a:spLocks noGrp="1"/>
          </p:cNvSpPr>
          <p:nvPr>
            <p:ph idx="1"/>
          </p:nvPr>
        </p:nvSpPr>
        <p:spPr>
          <a:xfrm>
            <a:off x="0" y="2058559"/>
            <a:ext cx="9906000" cy="4799441"/>
          </a:xfrm>
        </p:spPr>
        <p:txBody>
          <a:bodyPr>
            <a:normAutofit fontScale="92500"/>
          </a:bodyPr>
          <a:lstStyle/>
          <a:p>
            <a:pPr marL="0" indent="0">
              <a:buNone/>
            </a:pPr>
            <a:r>
              <a:rPr lang="ja-JP" altLang="en-US" sz="6600" b="1" dirty="0">
                <a:latin typeface="HGP創英角ｺﾞｼｯｸUB" panose="020B0900000000000000" pitchFamily="50" charset="-128"/>
                <a:ea typeface="HGP創英角ｺﾞｼｯｸUB" panose="020B0900000000000000" pitchFamily="50" charset="-128"/>
              </a:rPr>
              <a:t>現在、強制シャワーは機械</a:t>
            </a:r>
            <a:endParaRPr lang="en-US" altLang="ja-JP" sz="6600" b="1"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6600" b="1" dirty="0">
                <a:latin typeface="HGP創英角ｺﾞｼｯｸUB" panose="020B0900000000000000" pitchFamily="50" charset="-128"/>
                <a:ea typeface="HGP創英角ｺﾞｼｯｸUB" panose="020B0900000000000000" pitchFamily="50" charset="-128"/>
              </a:rPr>
              <a:t>不具合の為、使用できません。</a:t>
            </a:r>
            <a:endParaRPr lang="en-US" altLang="ja-JP" sz="6600" b="1"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6600" b="1" dirty="0">
                <a:latin typeface="HGP創英角ｺﾞｼｯｸUB" panose="020B0900000000000000" pitchFamily="50" charset="-128"/>
                <a:ea typeface="HGP創英角ｺﾞｼｯｸUB" panose="020B0900000000000000" pitchFamily="50" charset="-128"/>
              </a:rPr>
              <a:t>復旧まで個室のシャワーを</a:t>
            </a:r>
            <a:endParaRPr lang="en-US" altLang="ja-JP" sz="6600" b="1"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6600" b="1" dirty="0">
                <a:latin typeface="HGP創英角ｺﾞｼｯｸUB" panose="020B0900000000000000" pitchFamily="50" charset="-128"/>
                <a:ea typeface="HGP創英角ｺﾞｼｯｸUB" panose="020B0900000000000000" pitchFamily="50" charset="-128"/>
              </a:rPr>
              <a:t>ご利用下さいませ。</a:t>
            </a:r>
            <a:endParaRPr lang="en-US" altLang="ja-JP" sz="2000" b="1"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1800"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1800" b="1" dirty="0">
                <a:latin typeface="HGS創英角ﾎﾟｯﾌﾟ体" panose="040B0A00000000000000" pitchFamily="50" charset="-128"/>
                <a:ea typeface="HGS創英角ﾎﾟｯﾌﾟ体" panose="040B0A00000000000000" pitchFamily="50" charset="-128"/>
              </a:rPr>
              <a:t>　　　　　　　　　　　　　　　　　　　　　　　　　　　　　　　　　　　北区立元気ぷらざ</a:t>
            </a:r>
            <a:endParaRPr lang="en-US" altLang="ja-JP" sz="5400" b="1"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923945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0338"/>
            <a:ext cx="9906000" cy="1769180"/>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ﾎﾟｯﾌﾟ体" panose="040B0A00000000000000" pitchFamily="50" charset="-128"/>
                <a:ea typeface="HGS創英角ﾎﾟｯﾌﾟ体" panose="040B0A00000000000000" pitchFamily="50" charset="-128"/>
              </a:rPr>
              <a:t>お知らせ</a:t>
            </a:r>
          </a:p>
        </p:txBody>
      </p:sp>
      <p:sp>
        <p:nvSpPr>
          <p:cNvPr id="3" name="コンテンツ プレースホルダー 2"/>
          <p:cNvSpPr>
            <a:spLocks noGrp="1"/>
          </p:cNvSpPr>
          <p:nvPr>
            <p:ph idx="1"/>
          </p:nvPr>
        </p:nvSpPr>
        <p:spPr>
          <a:xfrm>
            <a:off x="0" y="2059913"/>
            <a:ext cx="9906000" cy="4798088"/>
          </a:xfrm>
        </p:spPr>
        <p:txBody>
          <a:bodyPr>
            <a:normAutofit fontScale="92500" lnSpcReduction="10000"/>
          </a:bodyPr>
          <a:lstStyle/>
          <a:p>
            <a:pPr marL="0" indent="0">
              <a:buNone/>
            </a:pPr>
            <a:r>
              <a:rPr lang="ja-JP" altLang="en-US" sz="6600" b="1" dirty="0">
                <a:latin typeface="HGP創英角ｺﾞｼｯｸUB" panose="020B0900000000000000" pitchFamily="50" charset="-128"/>
                <a:ea typeface="HGP創英角ｺﾞｼｯｸUB" panose="020B0900000000000000" pitchFamily="50" charset="-128"/>
              </a:rPr>
              <a:t>温度調節機能の不具合の為、</a:t>
            </a:r>
            <a:endParaRPr lang="en-US" altLang="ja-JP" sz="6600" b="1"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6600" b="1" dirty="0">
                <a:latin typeface="HGP創英角ｺﾞｼｯｸUB" panose="020B0900000000000000" pitchFamily="50" charset="-128"/>
                <a:ea typeface="HGP創英角ｺﾞｼｯｸUB" panose="020B0900000000000000" pitchFamily="50" charset="-128"/>
              </a:rPr>
              <a:t>温度が安定しません。</a:t>
            </a:r>
            <a:endParaRPr lang="en-US" altLang="ja-JP" sz="6600" b="1"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6600" b="1" dirty="0">
                <a:latin typeface="HGP創英角ｺﾞｼｯｸUB" panose="020B0900000000000000" pitchFamily="50" charset="-128"/>
                <a:ea typeface="HGP創英角ｺﾞｼｯｸUB" panose="020B0900000000000000" pitchFamily="50" charset="-128"/>
              </a:rPr>
              <a:t>ご不便をおかけいたします。</a:t>
            </a:r>
            <a:endParaRPr lang="en-US" altLang="ja-JP" sz="6600" b="1"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5400" b="1" dirty="0">
                <a:solidFill>
                  <a:srgbClr val="FF0000"/>
                </a:solidFill>
                <a:latin typeface="HGS創英角ｺﾞｼｯｸUB" panose="020B0900000000000000" pitchFamily="50" charset="-128"/>
                <a:ea typeface="HGS創英角ｺﾞｼｯｸUB" panose="020B0900000000000000" pitchFamily="50" charset="-128"/>
              </a:rPr>
              <a:t>＊温水</a:t>
            </a:r>
            <a:r>
              <a:rPr lang="ja-JP" altLang="en-US" sz="5400" b="1">
                <a:solidFill>
                  <a:srgbClr val="FF0000"/>
                </a:solidFill>
                <a:latin typeface="HGS創英角ｺﾞｼｯｸUB" panose="020B0900000000000000" pitchFamily="50" charset="-128"/>
                <a:ea typeface="HGS創英角ｺﾞｼｯｸUB" panose="020B0900000000000000" pitchFamily="50" charset="-128"/>
              </a:rPr>
              <a:t>から冷水に変わる</a:t>
            </a:r>
            <a:r>
              <a:rPr lang="ja-JP" altLang="en-US" sz="5400" b="1" dirty="0">
                <a:solidFill>
                  <a:srgbClr val="FF0000"/>
                </a:solidFill>
                <a:latin typeface="HGS創英角ｺﾞｼｯｸUB" panose="020B0900000000000000" pitchFamily="50" charset="-128"/>
                <a:ea typeface="HGS創英角ｺﾞｼｯｸUB" panose="020B0900000000000000" pitchFamily="50" charset="-128"/>
              </a:rPr>
              <a:t>場合が</a:t>
            </a:r>
            <a:endParaRPr lang="en-US" altLang="ja-JP" sz="5400" b="1" dirty="0">
              <a:solidFill>
                <a:srgbClr val="FF0000"/>
              </a:solidFill>
              <a:latin typeface="HGS創英角ｺﾞｼｯｸUB" panose="020B0900000000000000" pitchFamily="50" charset="-128"/>
              <a:ea typeface="HGS創英角ｺﾞｼｯｸUB" panose="020B0900000000000000" pitchFamily="50" charset="-128"/>
            </a:endParaRPr>
          </a:p>
          <a:p>
            <a:pPr marL="0" indent="0">
              <a:buNone/>
            </a:pPr>
            <a:r>
              <a:rPr lang="ja-JP" altLang="en-US" sz="5400" b="1" dirty="0">
                <a:solidFill>
                  <a:srgbClr val="FF0000"/>
                </a:solidFill>
                <a:latin typeface="HGS創英角ｺﾞｼｯｸUB" panose="020B0900000000000000" pitchFamily="50" charset="-128"/>
                <a:ea typeface="HGS創英角ｺﾞｼｯｸUB" panose="020B0900000000000000" pitchFamily="50" charset="-128"/>
              </a:rPr>
              <a:t>　ございます。</a:t>
            </a:r>
            <a:endParaRPr lang="en-US" altLang="ja-JP" sz="5400" b="1" dirty="0">
              <a:solidFill>
                <a:srgbClr val="FF0000"/>
              </a:solidFill>
              <a:latin typeface="HGS創英角ｺﾞｼｯｸUB" panose="020B0900000000000000" pitchFamily="50" charset="-128"/>
              <a:ea typeface="HGS創英角ｺﾞｼｯｸUB" panose="020B0900000000000000" pitchFamily="50" charset="-128"/>
            </a:endParaRPr>
          </a:p>
          <a:p>
            <a:pPr marL="0" indent="0">
              <a:buNone/>
            </a:pPr>
            <a:endParaRPr lang="en-US" altLang="ja-JP" sz="1800"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1800" b="1" dirty="0">
                <a:latin typeface="HGS創英角ﾎﾟｯﾌﾟ体" panose="040B0A00000000000000" pitchFamily="50" charset="-128"/>
                <a:ea typeface="HGS創英角ﾎﾟｯﾌﾟ体" panose="040B0A00000000000000" pitchFamily="50" charset="-128"/>
              </a:rPr>
              <a:t>　　　　　　　　　　　　　　　　　　　　　　　　　　　　　　　　　　　　北区立元気ぷらざ</a:t>
            </a:r>
            <a:endParaRPr lang="en-US" altLang="ja-JP" sz="5400" b="1"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856140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0338"/>
            <a:ext cx="9906000" cy="1769180"/>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ｺﾞｼｯｸUB" panose="020B0900000000000000" pitchFamily="50" charset="-128"/>
                <a:ea typeface="HGS創英角ｺﾞｼｯｸUB" panose="020B0900000000000000" pitchFamily="50" charset="-128"/>
              </a:rPr>
              <a:t>注意</a:t>
            </a:r>
          </a:p>
        </p:txBody>
      </p:sp>
      <p:sp>
        <p:nvSpPr>
          <p:cNvPr id="3" name="コンテンツ プレースホルダー 2"/>
          <p:cNvSpPr>
            <a:spLocks noGrp="1"/>
          </p:cNvSpPr>
          <p:nvPr>
            <p:ph idx="1"/>
          </p:nvPr>
        </p:nvSpPr>
        <p:spPr>
          <a:xfrm>
            <a:off x="104670" y="2361362"/>
            <a:ext cx="9696660" cy="4496637"/>
          </a:xfrm>
        </p:spPr>
        <p:txBody>
          <a:bodyPr>
            <a:normAutofit fontScale="25000" lnSpcReduction="20000"/>
          </a:bodyPr>
          <a:lstStyle/>
          <a:p>
            <a:pPr marL="0" indent="0">
              <a:buNone/>
            </a:pPr>
            <a:r>
              <a:rPr lang="en-US" altLang="ja-JP" sz="14400" b="1" dirty="0">
                <a:latin typeface="HGS創英角ｺﾞｼｯｸUB" panose="020B0900000000000000" pitchFamily="50" charset="-128"/>
                <a:ea typeface="HGS創英角ｺﾞｼｯｸUB" panose="020B0900000000000000" pitchFamily="50" charset="-128"/>
              </a:rPr>
              <a:t>7</a:t>
            </a:r>
            <a:r>
              <a:rPr lang="ja-JP" altLang="en-US" sz="14400" b="1" dirty="0">
                <a:latin typeface="HGS創英角ｺﾞｼｯｸUB" panose="020B0900000000000000" pitchFamily="50" charset="-128"/>
                <a:ea typeface="HGS創英角ｺﾞｼｯｸUB" panose="020B0900000000000000" pitchFamily="50" charset="-128"/>
              </a:rPr>
              <a:t>月上旬、更衣室内でお子様が高齢の利用者に</a:t>
            </a:r>
            <a:endParaRPr lang="en-US" altLang="ja-JP" sz="14400" b="1" dirty="0">
              <a:latin typeface="HGS創英角ｺﾞｼｯｸUB" panose="020B0900000000000000" pitchFamily="50" charset="-128"/>
              <a:ea typeface="HGS創英角ｺﾞｼｯｸUB" panose="020B0900000000000000" pitchFamily="50" charset="-128"/>
            </a:endParaRPr>
          </a:p>
          <a:p>
            <a:pPr marL="0" indent="0">
              <a:buNone/>
            </a:pPr>
            <a:r>
              <a:rPr lang="ja-JP" altLang="en-US" sz="14400" b="1" dirty="0">
                <a:solidFill>
                  <a:srgbClr val="FF0000"/>
                </a:solidFill>
                <a:latin typeface="HGS創英角ｺﾞｼｯｸUB" panose="020B0900000000000000" pitchFamily="50" charset="-128"/>
                <a:ea typeface="HGS創英角ｺﾞｼｯｸUB" panose="020B0900000000000000" pitchFamily="50" charset="-128"/>
              </a:rPr>
              <a:t>たたかれる</a:t>
            </a:r>
            <a:r>
              <a:rPr lang="ja-JP" altLang="en-US" sz="14400" b="1" dirty="0">
                <a:latin typeface="HGS創英角ｺﾞｼｯｸUB" panose="020B0900000000000000" pitchFamily="50" charset="-128"/>
                <a:ea typeface="HGS創英角ｺﾞｼｯｸUB" panose="020B0900000000000000" pitchFamily="50" charset="-128"/>
              </a:rPr>
              <a:t>という事案が発生しました。</a:t>
            </a:r>
            <a:endParaRPr lang="en-US" altLang="ja-JP" sz="14400" b="1" dirty="0">
              <a:latin typeface="HGS創英角ｺﾞｼｯｸUB" panose="020B0900000000000000" pitchFamily="50" charset="-128"/>
              <a:ea typeface="HGS創英角ｺﾞｼｯｸUB" panose="020B0900000000000000" pitchFamily="50" charset="-128"/>
            </a:endParaRPr>
          </a:p>
          <a:p>
            <a:pPr marL="0" indent="0">
              <a:buNone/>
            </a:pPr>
            <a:r>
              <a:rPr lang="ja-JP" altLang="en-US" sz="14400" b="1" dirty="0">
                <a:latin typeface="HGS創英角ｺﾞｼｯｸUB" panose="020B0900000000000000" pitchFamily="50" charset="-128"/>
                <a:ea typeface="HGS創英角ｺﾞｼｯｸUB" panose="020B0900000000000000" pitchFamily="50" charset="-128"/>
              </a:rPr>
              <a:t>いかなる理由があっても暴行は許されません。</a:t>
            </a:r>
            <a:endParaRPr lang="en-US" altLang="ja-JP" sz="14400" b="1" dirty="0">
              <a:latin typeface="HGS創英角ｺﾞｼｯｸUB" panose="020B0900000000000000" pitchFamily="50" charset="-128"/>
              <a:ea typeface="HGS創英角ｺﾞｼｯｸUB" panose="020B0900000000000000" pitchFamily="50" charset="-128"/>
            </a:endParaRPr>
          </a:p>
          <a:p>
            <a:pPr marL="0" indent="0">
              <a:buNone/>
            </a:pPr>
            <a:r>
              <a:rPr lang="ja-JP" altLang="en-US" sz="14400" b="1" dirty="0">
                <a:latin typeface="HGS創英角ｺﾞｼｯｸUB" panose="020B0900000000000000" pitchFamily="50" charset="-128"/>
                <a:ea typeface="HGS創英角ｺﾞｼｯｸUB" panose="020B0900000000000000" pitchFamily="50" charset="-128"/>
              </a:rPr>
              <a:t>利用者同士のトラブルも増えておりますので</a:t>
            </a:r>
            <a:endParaRPr lang="en-US" altLang="ja-JP" sz="14400" b="1" dirty="0">
              <a:latin typeface="HGS創英角ｺﾞｼｯｸUB" panose="020B0900000000000000" pitchFamily="50" charset="-128"/>
              <a:ea typeface="HGS創英角ｺﾞｼｯｸUB" panose="020B0900000000000000" pitchFamily="50" charset="-128"/>
            </a:endParaRPr>
          </a:p>
          <a:p>
            <a:pPr marL="0" indent="0">
              <a:buNone/>
            </a:pPr>
            <a:r>
              <a:rPr lang="ja-JP" altLang="en-US" sz="14400" b="1" dirty="0">
                <a:latin typeface="HGS創英角ｺﾞｼｯｸUB" panose="020B0900000000000000" pitchFamily="50" charset="-128"/>
                <a:ea typeface="HGS創英角ｺﾞｼｯｸUB" panose="020B0900000000000000" pitchFamily="50" charset="-128"/>
              </a:rPr>
              <a:t>何かお気づきの点などがございましたら</a:t>
            </a:r>
            <a:endParaRPr lang="en-US" altLang="ja-JP" sz="14400" b="1" dirty="0">
              <a:latin typeface="HGS創英角ｺﾞｼｯｸUB" panose="020B0900000000000000" pitchFamily="50" charset="-128"/>
              <a:ea typeface="HGS創英角ｺﾞｼｯｸUB" panose="020B0900000000000000" pitchFamily="50" charset="-128"/>
            </a:endParaRPr>
          </a:p>
          <a:p>
            <a:pPr marL="0" indent="0">
              <a:buNone/>
            </a:pPr>
            <a:r>
              <a:rPr lang="ja-JP" altLang="en-US" sz="14400" b="1" dirty="0">
                <a:latin typeface="HGS創英角ｺﾞｼｯｸUB" panose="020B0900000000000000" pitchFamily="50" charset="-128"/>
                <a:ea typeface="HGS創英角ｺﾞｼｯｸUB" panose="020B0900000000000000" pitchFamily="50" charset="-128"/>
              </a:rPr>
              <a:t>お近くの係員までお申し出ください。</a:t>
            </a:r>
            <a:endParaRPr lang="en-US" altLang="ja-JP" sz="1800"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1800" b="1" dirty="0">
                <a:latin typeface="HGS創英角ﾎﾟｯﾌﾟ体" panose="040B0A00000000000000" pitchFamily="50" charset="-128"/>
                <a:ea typeface="HGS創英角ﾎﾟｯﾌﾟ体" panose="040B0A00000000000000" pitchFamily="50" charset="-128"/>
              </a:rPr>
              <a:t>　　　　　　　　　　　　　　　　　　　　　　　　　　</a:t>
            </a:r>
            <a:endParaRPr lang="en-US" altLang="ja-JP" sz="1800" b="1"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1800" b="1"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1800" b="1"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1800" b="1"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1800" b="1"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1800" b="1" dirty="0">
                <a:latin typeface="HGS創英角ﾎﾟｯﾌﾟ体" panose="040B0A00000000000000" pitchFamily="50" charset="-128"/>
                <a:ea typeface="HGS創英角ﾎﾟｯﾌﾟ体" panose="040B0A00000000000000" pitchFamily="50" charset="-128"/>
              </a:rPr>
              <a:t>　　　　　　　　　　　　　　　　　　　　　　　　　　　　　　　　　　　　　　　　　　　　　　　　　　　　　　　　　　　　　　　　　　　　　　　　　　　　　　　　　　　　　　　　　　　　　　　　　　　　　　　　　　　　　　</a:t>
            </a:r>
            <a:r>
              <a:rPr lang="ja-JP" altLang="en-US" sz="9600" b="1" dirty="0">
                <a:latin typeface="HGS創英角ｺﾞｼｯｸUB" panose="020B0900000000000000" pitchFamily="50" charset="-128"/>
                <a:ea typeface="HGS創英角ｺﾞｼｯｸUB" panose="020B0900000000000000" pitchFamily="50" charset="-128"/>
              </a:rPr>
              <a:t>北区立元気ぷらざ</a:t>
            </a:r>
            <a:endParaRPr lang="en-US" altLang="ja-JP" sz="5400" b="1"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4210350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1858944"/>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ﾎﾟｯﾌﾟ体" panose="040B0A00000000000000" pitchFamily="50" charset="-128"/>
                <a:ea typeface="HGS創英角ﾎﾟｯﾌﾟ体" panose="040B0A00000000000000" pitchFamily="50" charset="-128"/>
              </a:rPr>
              <a:t>お知らせ</a:t>
            </a:r>
          </a:p>
        </p:txBody>
      </p:sp>
      <p:sp>
        <p:nvSpPr>
          <p:cNvPr id="3" name="コンテンツ プレースホルダー 2"/>
          <p:cNvSpPr>
            <a:spLocks noGrp="1"/>
          </p:cNvSpPr>
          <p:nvPr>
            <p:ph idx="1"/>
          </p:nvPr>
        </p:nvSpPr>
        <p:spPr>
          <a:xfrm>
            <a:off x="0" y="1858945"/>
            <a:ext cx="9906000" cy="5466303"/>
          </a:xfrm>
        </p:spPr>
        <p:txBody>
          <a:bodyPr>
            <a:normAutofit/>
          </a:bodyPr>
          <a:lstStyle/>
          <a:p>
            <a:pPr marL="0" indent="0">
              <a:buNone/>
            </a:pPr>
            <a:r>
              <a:rPr lang="ja-JP" altLang="en-US" sz="7200" dirty="0">
                <a:latin typeface="HGS創英角ﾎﾟｯﾌﾟ体" panose="040B0A00000000000000" pitchFamily="50" charset="-128"/>
                <a:ea typeface="HGS創英角ﾎﾟｯﾌﾟ体" panose="040B0A00000000000000" pitchFamily="50" charset="-128"/>
              </a:rPr>
              <a:t>手動の空気入れの貸し出しはございません。</a:t>
            </a:r>
            <a:endParaRPr lang="en-US" altLang="ja-JP" sz="72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6600" dirty="0">
                <a:latin typeface="HGS創英角ﾎﾟｯﾌﾟ体" panose="040B0A00000000000000" pitchFamily="50" charset="-128"/>
                <a:ea typeface="HGS創英角ﾎﾟｯﾌﾟ体" panose="040B0A00000000000000" pitchFamily="50" charset="-128"/>
              </a:rPr>
              <a:t>更衣室から出て左側の</a:t>
            </a:r>
            <a:endParaRPr lang="en-US" altLang="ja-JP" sz="66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6600" dirty="0">
                <a:latin typeface="HGS創英角ﾎﾟｯﾌﾟ体" panose="040B0A00000000000000" pitchFamily="50" charset="-128"/>
                <a:ea typeface="HGS創英角ﾎﾟｯﾌﾟ体" panose="040B0A00000000000000" pitchFamily="50" charset="-128"/>
              </a:rPr>
              <a:t>救護室前に電動のものがございます。　　　　　　　　</a:t>
            </a:r>
            <a:endParaRPr lang="en-US" altLang="ja-JP" sz="6600" b="1"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66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877019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2181162"/>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ﾎﾟｯﾌﾟ体" panose="040B0A00000000000000" pitchFamily="50" charset="-128"/>
                <a:ea typeface="HGS創英角ﾎﾟｯﾌﾟ体" panose="040B0A00000000000000" pitchFamily="50" charset="-128"/>
              </a:rPr>
              <a:t>⚠高温注意⚠</a:t>
            </a:r>
          </a:p>
        </p:txBody>
      </p:sp>
      <p:sp>
        <p:nvSpPr>
          <p:cNvPr id="3" name="コンテンツ プレースホルダー 2"/>
          <p:cNvSpPr>
            <a:spLocks noGrp="1"/>
          </p:cNvSpPr>
          <p:nvPr>
            <p:ph idx="1"/>
          </p:nvPr>
        </p:nvSpPr>
        <p:spPr>
          <a:xfrm>
            <a:off x="0" y="2474239"/>
            <a:ext cx="9906000" cy="5068388"/>
          </a:xfrm>
        </p:spPr>
        <p:txBody>
          <a:bodyPr>
            <a:normAutofit/>
          </a:bodyPr>
          <a:lstStyle/>
          <a:p>
            <a:pPr marL="0" indent="0">
              <a:buNone/>
            </a:pPr>
            <a:r>
              <a:rPr lang="ja-JP" altLang="en-US" sz="7200" dirty="0">
                <a:latin typeface="HGS創英角ﾎﾟｯﾌﾟ体" panose="040B0A00000000000000" pitchFamily="50" charset="-128"/>
                <a:ea typeface="HGS創英角ﾎﾟｯﾌﾟ体" panose="040B0A00000000000000" pitchFamily="50" charset="-128"/>
              </a:rPr>
              <a:t>本体上部は大変熱く</a:t>
            </a:r>
            <a:endParaRPr lang="en-US" altLang="ja-JP" sz="72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7200" dirty="0">
                <a:latin typeface="HGS創英角ﾎﾟｯﾌﾟ体" panose="040B0A00000000000000" pitchFamily="50" charset="-128"/>
                <a:ea typeface="HGS創英角ﾎﾟｯﾌﾟ体" panose="040B0A00000000000000" pitchFamily="50" charset="-128"/>
              </a:rPr>
              <a:t>なるので触れないよう</a:t>
            </a:r>
            <a:endParaRPr lang="en-US" altLang="ja-JP" sz="72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7200" dirty="0">
                <a:latin typeface="HGS創英角ﾎﾟｯﾌﾟ体" panose="040B0A00000000000000" pitchFamily="50" charset="-128"/>
                <a:ea typeface="HGS創英角ﾎﾟｯﾌﾟ体" panose="040B0A00000000000000" pitchFamily="50" charset="-128"/>
              </a:rPr>
              <a:t>お気を付けください。</a:t>
            </a:r>
            <a:endParaRPr lang="en-US" altLang="ja-JP" sz="72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6600" dirty="0">
                <a:latin typeface="HGS創英角ﾎﾟｯﾌﾟ体" panose="040B0A00000000000000" pitchFamily="50" charset="-128"/>
                <a:ea typeface="HGS創英角ﾎﾟｯﾌﾟ体" panose="040B0A00000000000000" pitchFamily="50" charset="-128"/>
              </a:rPr>
              <a:t>　　　　　　　　</a:t>
            </a:r>
            <a:r>
              <a:rPr lang="ja-JP" altLang="en-US" dirty="0">
                <a:latin typeface="HGS創英角ﾎﾟｯﾌﾟ体" panose="040B0A00000000000000" pitchFamily="50" charset="-128"/>
                <a:ea typeface="HGS創英角ﾎﾟｯﾌﾟ体" panose="040B0A00000000000000" pitchFamily="50" charset="-128"/>
              </a:rPr>
              <a:t>北区立元気ぷらざ</a:t>
            </a:r>
            <a:endParaRPr lang="en-US" altLang="ja-JP" sz="6600" b="1"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66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16950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6404"/>
            <a:ext cx="9906000" cy="1423114"/>
          </a:xfrm>
          <a:solidFill>
            <a:srgbClr val="FFFF00"/>
          </a:solidFill>
          <a:ln w="57150">
            <a:solidFill>
              <a:srgbClr val="FF0000"/>
            </a:solidFill>
          </a:ln>
        </p:spPr>
        <p:txBody>
          <a:bodyPr>
            <a:noAutofit/>
          </a:bodyPr>
          <a:lstStyle/>
          <a:p>
            <a:pPr algn="ctr"/>
            <a:r>
              <a:rPr lang="ja-JP" altLang="en-US" sz="11213" dirty="0">
                <a:solidFill>
                  <a:srgbClr val="FF0000"/>
                </a:solidFill>
                <a:latin typeface="HGS創英角ﾎﾟｯﾌﾟ体" panose="040B0A00000000000000" pitchFamily="50" charset="-128"/>
                <a:ea typeface="HGS創英角ﾎﾟｯﾌﾟ体" panose="040B0A00000000000000" pitchFamily="50" charset="-128"/>
              </a:rPr>
              <a:t>お知らせ</a:t>
            </a:r>
          </a:p>
        </p:txBody>
      </p:sp>
      <p:sp>
        <p:nvSpPr>
          <p:cNvPr id="3" name="コンテンツ プレースホルダー 2"/>
          <p:cNvSpPr>
            <a:spLocks noGrp="1"/>
          </p:cNvSpPr>
          <p:nvPr>
            <p:ph idx="1"/>
          </p:nvPr>
        </p:nvSpPr>
        <p:spPr>
          <a:xfrm>
            <a:off x="0" y="2160396"/>
            <a:ext cx="9906000" cy="4281200"/>
          </a:xfrm>
        </p:spPr>
        <p:txBody>
          <a:bodyPr>
            <a:normAutofit fontScale="25000" lnSpcReduction="20000"/>
          </a:bodyPr>
          <a:lstStyle/>
          <a:p>
            <a:pPr marL="0" indent="0">
              <a:buNone/>
            </a:pPr>
            <a:r>
              <a:rPr lang="ja-JP" altLang="en-US" sz="28800" b="1" dirty="0">
                <a:latin typeface="HG創英角ｺﾞｼｯｸUB" panose="020B0909000000000000" pitchFamily="49" charset="-128"/>
                <a:ea typeface="HG創英角ｺﾞｼｯｸUB" panose="020B0909000000000000" pitchFamily="49" charset="-128"/>
              </a:rPr>
              <a:t>空気入れは階段下りて</a:t>
            </a:r>
            <a:endParaRPr lang="en-US" altLang="ja-JP" sz="28800" b="1" dirty="0">
              <a:latin typeface="HG創英角ｺﾞｼｯｸUB" panose="020B0909000000000000" pitchFamily="49" charset="-128"/>
              <a:ea typeface="HG創英角ｺﾞｼｯｸUB" panose="020B0909000000000000" pitchFamily="49" charset="-128"/>
            </a:endParaRPr>
          </a:p>
          <a:p>
            <a:pPr marL="0" indent="0">
              <a:buNone/>
            </a:pPr>
            <a:r>
              <a:rPr lang="ja-JP" altLang="en-US" sz="28800" b="1" dirty="0">
                <a:latin typeface="HG創英角ｺﾞｼｯｸUB" panose="020B0909000000000000" pitchFamily="49" charset="-128"/>
                <a:ea typeface="HG創英角ｺﾞｼｯｸUB" panose="020B0909000000000000" pitchFamily="49" charset="-128"/>
              </a:rPr>
              <a:t>右側奥の救護室前、</a:t>
            </a:r>
            <a:endParaRPr lang="en-US" altLang="ja-JP" sz="28800" b="1" dirty="0">
              <a:latin typeface="HG創英角ｺﾞｼｯｸUB" panose="020B0909000000000000" pitchFamily="49" charset="-128"/>
              <a:ea typeface="HG創英角ｺﾞｼｯｸUB" panose="020B0909000000000000" pitchFamily="49" charset="-128"/>
            </a:endParaRPr>
          </a:p>
          <a:p>
            <a:pPr marL="0" indent="0">
              <a:buNone/>
            </a:pPr>
            <a:r>
              <a:rPr lang="ja-JP" altLang="en-US" sz="28800" b="1" dirty="0">
                <a:latin typeface="HG創英角ｺﾞｼｯｸUB" panose="020B0909000000000000" pitchFamily="49" charset="-128"/>
                <a:ea typeface="HG創英角ｺﾞｼｯｸUB" panose="020B0909000000000000" pitchFamily="49" charset="-128"/>
              </a:rPr>
              <a:t>エレベーターの向かい</a:t>
            </a:r>
            <a:endParaRPr lang="en-US" altLang="ja-JP" sz="28800" b="1" dirty="0">
              <a:latin typeface="HG創英角ｺﾞｼｯｸUB" panose="020B0909000000000000" pitchFamily="49" charset="-128"/>
              <a:ea typeface="HG創英角ｺﾞｼｯｸUB" panose="020B0909000000000000" pitchFamily="49" charset="-128"/>
            </a:endParaRPr>
          </a:p>
          <a:p>
            <a:pPr marL="0" indent="0">
              <a:buNone/>
            </a:pPr>
            <a:r>
              <a:rPr lang="ja-JP" altLang="en-US" sz="28800" b="1" dirty="0">
                <a:latin typeface="HG創英角ｺﾞｼｯｸUB" panose="020B0909000000000000" pitchFamily="49" charset="-128"/>
                <a:ea typeface="HG創英角ｺﾞｼｯｸUB" panose="020B0909000000000000" pitchFamily="49" charset="-128"/>
              </a:rPr>
              <a:t>に設置しております。</a:t>
            </a:r>
            <a:endParaRPr lang="en-US" altLang="ja-JP" sz="28800" b="1" dirty="0">
              <a:latin typeface="HG創英角ｺﾞｼｯｸUB" panose="020B0909000000000000" pitchFamily="49" charset="-128"/>
              <a:ea typeface="HG創英角ｺﾞｼｯｸUB" panose="020B0909000000000000" pitchFamily="49" charset="-128"/>
            </a:endParaRPr>
          </a:p>
          <a:p>
            <a:pPr marL="0" indent="0">
              <a:buNone/>
            </a:pPr>
            <a:endParaRPr lang="en-US" altLang="ja-JP" sz="5400" b="1" dirty="0">
              <a:latin typeface="HGS創英角ﾎﾟｯﾌﾟ体" panose="040B0A00000000000000" pitchFamily="50" charset="-128"/>
              <a:ea typeface="HGS創英角ﾎﾟｯﾌﾟ体" panose="040B0A00000000000000" pitchFamily="50" charset="-128"/>
            </a:endParaRPr>
          </a:p>
          <a:p>
            <a:pPr marL="0" indent="0">
              <a:buNone/>
            </a:pPr>
            <a:endParaRPr lang="en-US" altLang="ja-JP" sz="5400" b="1" dirty="0">
              <a:latin typeface="HGS創英角ﾎﾟｯﾌﾟ体" panose="040B0A00000000000000" pitchFamily="50" charset="-128"/>
              <a:ea typeface="HGS創英角ﾎﾟｯﾌﾟ体" panose="040B0A00000000000000" pitchFamily="50" charset="-128"/>
            </a:endParaRPr>
          </a:p>
          <a:p>
            <a:pPr marL="0" indent="0" algn="r">
              <a:buNone/>
            </a:pPr>
            <a:r>
              <a:rPr lang="ja-JP" altLang="en-US" sz="5400" b="1" dirty="0">
                <a:latin typeface="HGS創英角ﾎﾟｯﾌﾟ体" panose="040B0A00000000000000" pitchFamily="50" charset="-128"/>
                <a:ea typeface="HGS創英角ﾎﾟｯﾌﾟ体" panose="040B0A00000000000000" pitchFamily="50" charset="-128"/>
              </a:rPr>
              <a:t>　　　　　　　　</a:t>
            </a:r>
            <a:r>
              <a:rPr lang="ja-JP" altLang="en-US" sz="21600" b="1" dirty="0">
                <a:latin typeface="HGS創英角ﾎﾟｯﾌﾟ体" panose="040B0A00000000000000" pitchFamily="50" charset="-128"/>
                <a:ea typeface="HGS創英角ﾎﾟｯﾌﾟ体" panose="040B0A00000000000000" pitchFamily="50" charset="-128"/>
              </a:rPr>
              <a:t>　　　</a:t>
            </a:r>
            <a:r>
              <a:rPr lang="ja-JP" altLang="en-US" sz="8000" b="1" dirty="0">
                <a:latin typeface="HGS創英角ﾎﾟｯﾌﾟ体" panose="040B0A00000000000000" pitchFamily="50" charset="-128"/>
                <a:ea typeface="HGS創英角ﾎﾟｯﾌﾟ体" panose="040B0A00000000000000" pitchFamily="50" charset="-128"/>
              </a:rPr>
              <a:t>北区立元気ぷらざ</a:t>
            </a:r>
            <a:endParaRPr lang="en-US" altLang="ja-JP" sz="5400" b="1"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20870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3933F-580A-4345-84DD-33E7018624CD}"/>
              </a:ext>
            </a:extLst>
          </p:cNvPr>
          <p:cNvSpPr>
            <a:spLocks noGrp="1"/>
          </p:cNvSpPr>
          <p:nvPr>
            <p:ph type="title"/>
          </p:nvPr>
        </p:nvSpPr>
        <p:spPr>
          <a:xfrm>
            <a:off x="486244" y="757959"/>
            <a:ext cx="8529559" cy="1084254"/>
          </a:xfrm>
          <a:solidFill>
            <a:srgbClr val="FFFF00"/>
          </a:solidFill>
          <a:ln w="38100">
            <a:solidFill>
              <a:srgbClr val="FF0000"/>
            </a:solidFill>
          </a:ln>
        </p:spPr>
        <p:txBody>
          <a:bodyPr>
            <a:normAutofit/>
          </a:bodyPr>
          <a:lstStyle/>
          <a:p>
            <a:pPr algn="ctr"/>
            <a:r>
              <a:rPr lang="ja-JP" altLang="en-US" sz="5850" b="1" dirty="0">
                <a:solidFill>
                  <a:srgbClr val="FF0000"/>
                </a:solidFill>
                <a:latin typeface="HGP創英角ﾎﾟｯﾌﾟ体" panose="040B0A00000000000000" pitchFamily="50" charset="-128"/>
                <a:ea typeface="HGP創英角ﾎﾟｯﾌﾟ体" panose="040B0A00000000000000" pitchFamily="50" charset="-128"/>
              </a:rPr>
              <a:t>おむつを交換される方へ</a:t>
            </a:r>
          </a:p>
        </p:txBody>
      </p:sp>
      <p:sp>
        <p:nvSpPr>
          <p:cNvPr id="3" name="コンテンツ プレースホルダー 2">
            <a:extLst>
              <a:ext uri="{FF2B5EF4-FFF2-40B4-BE49-F238E27FC236}">
                <a16:creationId xmlns:a16="http://schemas.microsoft.com/office/drawing/2014/main" id="{C9040A5A-3AAB-4A1E-99E0-09738276517C}"/>
              </a:ext>
            </a:extLst>
          </p:cNvPr>
          <p:cNvSpPr>
            <a:spLocks noGrp="1"/>
          </p:cNvSpPr>
          <p:nvPr>
            <p:ph idx="1"/>
          </p:nvPr>
        </p:nvSpPr>
        <p:spPr>
          <a:xfrm>
            <a:off x="983915" y="5015796"/>
            <a:ext cx="8241055" cy="1199275"/>
          </a:xfrm>
        </p:spPr>
        <p:txBody>
          <a:bodyPr>
            <a:noAutofit/>
          </a:bodyPr>
          <a:lstStyle/>
          <a:p>
            <a:pPr marL="0" indent="0">
              <a:buNone/>
            </a:pPr>
            <a:r>
              <a:rPr lang="ja-JP" altLang="en-US" sz="3250" b="1" dirty="0"/>
              <a:t>当施設では、おむつは捨てずにお持ち帰り</a:t>
            </a:r>
            <a:endParaRPr lang="en-US" altLang="ja-JP" sz="3250" b="1" dirty="0"/>
          </a:p>
          <a:p>
            <a:pPr marL="0" indent="0">
              <a:buNone/>
            </a:pPr>
            <a:r>
              <a:rPr lang="ja-JP" altLang="en-US" sz="3250" b="1" dirty="0"/>
              <a:t>ください。ご協力お願い致します。　</a:t>
            </a:r>
            <a:r>
              <a:rPr lang="ja-JP" altLang="en-US" sz="2925" b="1" dirty="0"/>
              <a:t>　　　　　　　　　　</a:t>
            </a:r>
            <a:r>
              <a:rPr lang="ja-JP" altLang="en-US" sz="1138" b="1" dirty="0">
                <a:solidFill>
                  <a:schemeClr val="bg1"/>
                </a:solidFill>
              </a:rPr>
              <a:t>元気　</a:t>
            </a:r>
            <a:r>
              <a:rPr lang="ja-JP" altLang="en-US" sz="1138" b="1" dirty="0"/>
              <a:t>　　　　　　　　　　　　　　　　　　　　　　　　　　　　　　　　　　　　　　元気ぷらざ・志茂老人いこいの家</a:t>
            </a:r>
            <a:endParaRPr lang="en-US" altLang="ja-JP" sz="1138" b="1" dirty="0"/>
          </a:p>
          <a:p>
            <a:pPr marL="0" indent="0">
              <a:buNone/>
            </a:pPr>
            <a:endParaRPr lang="en-US" altLang="ja-JP" sz="2925" b="1" dirty="0"/>
          </a:p>
        </p:txBody>
      </p:sp>
      <p:pic>
        <p:nvPicPr>
          <p:cNvPr id="7" name="図 6">
            <a:extLst>
              <a:ext uri="{FF2B5EF4-FFF2-40B4-BE49-F238E27FC236}">
                <a16:creationId xmlns:a16="http://schemas.microsoft.com/office/drawing/2014/main" id="{1470EE64-8A07-4ABD-8274-3393A84B8900}"/>
              </a:ext>
            </a:extLst>
          </p:cNvPr>
          <p:cNvPicPr>
            <a:picLocks noChangeAspect="1"/>
          </p:cNvPicPr>
          <p:nvPr/>
        </p:nvPicPr>
        <p:blipFill>
          <a:blip r:embed="rId2"/>
          <a:stretch>
            <a:fillRect/>
          </a:stretch>
        </p:blipFill>
        <p:spPr>
          <a:xfrm>
            <a:off x="2610366" y="1988288"/>
            <a:ext cx="3825188" cy="2884501"/>
          </a:xfrm>
          <a:prstGeom prst="rect">
            <a:avLst/>
          </a:prstGeom>
        </p:spPr>
      </p:pic>
      <p:pic>
        <p:nvPicPr>
          <p:cNvPr id="5" name="図 4">
            <a:extLst>
              <a:ext uri="{FF2B5EF4-FFF2-40B4-BE49-F238E27FC236}">
                <a16:creationId xmlns:a16="http://schemas.microsoft.com/office/drawing/2014/main" id="{7BA16D26-62DA-4B2D-B4C9-E2941239399A}"/>
              </a:ext>
            </a:extLst>
          </p:cNvPr>
          <p:cNvPicPr>
            <a:picLocks noChangeAspect="1"/>
          </p:cNvPicPr>
          <p:nvPr/>
        </p:nvPicPr>
        <p:blipFill>
          <a:blip r:embed="rId3"/>
          <a:stretch>
            <a:fillRect/>
          </a:stretch>
        </p:blipFill>
        <p:spPr>
          <a:xfrm>
            <a:off x="2697964" y="1842217"/>
            <a:ext cx="3136587" cy="3173575"/>
          </a:xfrm>
          <a:prstGeom prst="rect">
            <a:avLst/>
          </a:prstGeom>
        </p:spPr>
      </p:pic>
    </p:spTree>
    <p:extLst>
      <p:ext uri="{BB962C8B-B14F-4D97-AF65-F5344CB8AC3E}">
        <p14:creationId xmlns:p14="http://schemas.microsoft.com/office/powerpoint/2010/main" val="259862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499734-32E8-4C78-A7EC-4A7E9585BE30}"/>
              </a:ext>
            </a:extLst>
          </p:cNvPr>
          <p:cNvSpPr>
            <a:spLocks noGrp="1"/>
          </p:cNvSpPr>
          <p:nvPr>
            <p:ph type="title"/>
          </p:nvPr>
        </p:nvSpPr>
        <p:spPr>
          <a:xfrm>
            <a:off x="0" y="-381836"/>
            <a:ext cx="10319657" cy="7239836"/>
          </a:xfrm>
          <a:solidFill>
            <a:srgbClr val="FFFF00"/>
          </a:solidFill>
        </p:spPr>
        <p:txBody>
          <a:bodyPr>
            <a:noAutofit/>
          </a:bodyPr>
          <a:lstStyle/>
          <a:p>
            <a:pPr algn="ctr"/>
            <a:r>
              <a:rPr lang="ja-JP" altLang="en-US" sz="19000" b="1" dirty="0">
                <a:solidFill>
                  <a:srgbClr val="FF0000"/>
                </a:solidFill>
                <a:latin typeface="HG創英角ｺﾞｼｯｸUB" panose="020B0909000000000000" pitchFamily="49" charset="-128"/>
                <a:ea typeface="HG創英角ｺﾞｼｯｸUB" panose="020B0909000000000000" pitchFamily="49" charset="-128"/>
              </a:rPr>
              <a:t>立入禁止</a:t>
            </a:r>
            <a:endParaRPr lang="ja-JP" altLang="en-US" sz="19000" dirty="0">
              <a:solidFill>
                <a:srgbClr val="FF0000"/>
              </a:solidFill>
              <a:latin typeface="HG創英角ｺﾞｼｯｸUB" panose="020B0909000000000000" pitchFamily="49" charset="-128"/>
              <a:ea typeface="HG創英角ｺﾞｼｯｸUB" panose="020B0909000000000000" pitchFamily="49" charset="-128"/>
            </a:endParaRPr>
          </a:p>
        </p:txBody>
      </p:sp>
      <p:pic>
        <p:nvPicPr>
          <p:cNvPr id="11" name="図 10" descr="ロゴ&#10;&#10;自動的に生成された説明">
            <a:extLst>
              <a:ext uri="{FF2B5EF4-FFF2-40B4-BE49-F238E27FC236}">
                <a16:creationId xmlns:a16="http://schemas.microsoft.com/office/drawing/2014/main" id="{D409F06C-A9E0-EE4E-2FB4-71BE97392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55314">
            <a:off x="7058122" y="4054977"/>
            <a:ext cx="3185340" cy="2994552"/>
          </a:xfrm>
          <a:prstGeom prst="rect">
            <a:avLst/>
          </a:prstGeom>
        </p:spPr>
      </p:pic>
    </p:spTree>
    <p:extLst>
      <p:ext uri="{BB962C8B-B14F-4D97-AF65-F5344CB8AC3E}">
        <p14:creationId xmlns:p14="http://schemas.microsoft.com/office/powerpoint/2010/main" val="2407395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0339"/>
            <a:ext cx="9906000" cy="1937868"/>
          </a:xfrm>
          <a:solidFill>
            <a:srgbClr val="00B0F0"/>
          </a:solidFill>
          <a:ln w="57150">
            <a:solidFill>
              <a:schemeClr val="accent3"/>
            </a:solidFill>
          </a:ln>
        </p:spPr>
        <p:txBody>
          <a:bodyPr>
            <a:noAutofit/>
          </a:bodyPr>
          <a:lstStyle/>
          <a:p>
            <a:pPr algn="ctr"/>
            <a:r>
              <a:rPr lang="ja-JP" altLang="en-US" sz="5362" dirty="0">
                <a:solidFill>
                  <a:schemeClr val="bg1"/>
                </a:solidFill>
                <a:latin typeface="HGS創英角ﾎﾟｯﾌﾟ体" panose="040B0A00000000000000" pitchFamily="50" charset="-128"/>
                <a:ea typeface="HGS創英角ﾎﾟｯﾌﾟ体" panose="040B0A00000000000000" pitchFamily="50" charset="-128"/>
              </a:rPr>
              <a:t>夏季期間の</a:t>
            </a:r>
            <a:r>
              <a:rPr lang="en-US" altLang="ja-JP" sz="5362" dirty="0">
                <a:solidFill>
                  <a:schemeClr val="bg1"/>
                </a:solidFill>
                <a:latin typeface="HGS創英角ﾎﾟｯﾌﾟ体" panose="040B0A00000000000000" pitchFamily="50" charset="-128"/>
                <a:ea typeface="HGS創英角ﾎﾟｯﾌﾟ体" panose="040B0A00000000000000" pitchFamily="50" charset="-128"/>
              </a:rPr>
              <a:t>25m</a:t>
            </a:r>
            <a:r>
              <a:rPr lang="ja-JP" altLang="en-US" sz="5362" dirty="0">
                <a:solidFill>
                  <a:schemeClr val="bg1"/>
                </a:solidFill>
                <a:latin typeface="HGS創英角ﾎﾟｯﾌﾟ体" panose="040B0A00000000000000" pitchFamily="50" charset="-128"/>
                <a:ea typeface="HGS創英角ﾎﾟｯﾌﾟ体" panose="040B0A00000000000000" pitchFamily="50" charset="-128"/>
              </a:rPr>
              <a:t>プール</a:t>
            </a:r>
            <a:br>
              <a:rPr lang="en-US" altLang="ja-JP" sz="5362" dirty="0">
                <a:solidFill>
                  <a:schemeClr val="bg1"/>
                </a:solidFill>
                <a:latin typeface="HGS創英角ﾎﾟｯﾌﾟ体" panose="040B0A00000000000000" pitchFamily="50" charset="-128"/>
                <a:ea typeface="HGS創英角ﾎﾟｯﾌﾟ体" panose="040B0A00000000000000" pitchFamily="50" charset="-128"/>
              </a:rPr>
            </a:br>
            <a:r>
              <a:rPr lang="ja-JP" altLang="en-US" sz="5362" dirty="0">
                <a:solidFill>
                  <a:schemeClr val="bg1"/>
                </a:solidFill>
                <a:latin typeface="HGS創英角ﾎﾟｯﾌﾟ体" panose="040B0A00000000000000" pitchFamily="50" charset="-128"/>
                <a:ea typeface="HGS創英角ﾎﾟｯﾌﾟ体" panose="040B0A00000000000000" pitchFamily="50" charset="-128"/>
              </a:rPr>
              <a:t>コース変更のお知らせ</a:t>
            </a:r>
          </a:p>
        </p:txBody>
      </p:sp>
      <p:sp>
        <p:nvSpPr>
          <p:cNvPr id="3" name="コンテンツ プレースホルダー 2"/>
          <p:cNvSpPr>
            <a:spLocks noGrp="1"/>
          </p:cNvSpPr>
          <p:nvPr>
            <p:ph idx="1"/>
          </p:nvPr>
        </p:nvSpPr>
        <p:spPr>
          <a:xfrm>
            <a:off x="0" y="2369794"/>
            <a:ext cx="9906000" cy="4638418"/>
          </a:xfrm>
        </p:spPr>
        <p:txBody>
          <a:bodyPr>
            <a:normAutofit fontScale="55000" lnSpcReduction="20000"/>
          </a:bodyPr>
          <a:lstStyle/>
          <a:p>
            <a:pPr marL="0" indent="0">
              <a:buNone/>
            </a:pPr>
            <a:r>
              <a:rPr kumimoji="1" lang="ja-JP" altLang="en-US" sz="5800" dirty="0">
                <a:latin typeface="HGS創英角ﾎﾟｯﾌﾟ体" panose="040B0A00000000000000" pitchFamily="50" charset="-128"/>
                <a:ea typeface="HGS創英角ﾎﾟｯﾌﾟ体" panose="040B0A00000000000000" pitchFamily="50" charset="-128"/>
              </a:rPr>
              <a:t>夏季期間の</a:t>
            </a:r>
            <a:r>
              <a:rPr lang="ja-JP" altLang="en-US" sz="5800" dirty="0">
                <a:latin typeface="HGS創英角ﾎﾟｯﾌﾟ体" panose="040B0A00000000000000" pitchFamily="50" charset="-128"/>
                <a:ea typeface="HGS創英角ﾎﾟｯﾌﾟ体" panose="040B0A00000000000000" pitchFamily="50" charset="-128"/>
              </a:rPr>
              <a:t>利用人数、増加に伴いまして</a:t>
            </a:r>
            <a:r>
              <a:rPr lang="en-US" altLang="ja-JP" sz="5800" dirty="0">
                <a:latin typeface="HGS創英角ﾎﾟｯﾌﾟ体" panose="040B0A00000000000000" pitchFamily="50" charset="-128"/>
                <a:ea typeface="HGS創英角ﾎﾟｯﾌﾟ体" panose="040B0A00000000000000" pitchFamily="50" charset="-128"/>
              </a:rPr>
              <a:t>25m</a:t>
            </a:r>
            <a:r>
              <a:rPr lang="ja-JP" altLang="en-US" sz="5800" dirty="0">
                <a:latin typeface="HGS創英角ﾎﾟｯﾌﾟ体" panose="040B0A00000000000000" pitchFamily="50" charset="-128"/>
                <a:ea typeface="HGS創英角ﾎﾟｯﾌﾟ体" panose="040B0A00000000000000" pitchFamily="50" charset="-128"/>
              </a:rPr>
              <a:t>プール</a:t>
            </a:r>
            <a:endParaRPr lang="en-US" altLang="ja-JP" sz="5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5800" dirty="0">
                <a:latin typeface="HGS創英角ﾎﾟｯﾌﾟ体" panose="040B0A00000000000000" pitchFamily="50" charset="-128"/>
                <a:ea typeface="HGS創英角ﾎﾟｯﾌﾟ体" panose="040B0A00000000000000" pitchFamily="50" charset="-128"/>
              </a:rPr>
              <a:t>フリーコースの増設をいたします。</a:t>
            </a:r>
            <a:endParaRPr lang="en-US" altLang="ja-JP" sz="58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5800" dirty="0">
                <a:latin typeface="HGS創英角ﾎﾟｯﾌﾟ体" panose="040B0A00000000000000" pitchFamily="50" charset="-128"/>
                <a:ea typeface="HGS創英角ﾎﾟｯﾌﾟ体" panose="040B0A00000000000000" pitchFamily="50" charset="-128"/>
              </a:rPr>
              <a:t>期間：</a:t>
            </a:r>
            <a:r>
              <a:rPr lang="en-US" altLang="ja-JP" sz="5800" dirty="0">
                <a:solidFill>
                  <a:srgbClr val="FF0000"/>
                </a:solidFill>
                <a:latin typeface="HGS創英角ﾎﾟｯﾌﾟ体" panose="040B0A00000000000000" pitchFamily="50" charset="-128"/>
                <a:ea typeface="HGS創英角ﾎﾟｯﾌﾟ体" panose="040B0A00000000000000" pitchFamily="50" charset="-128"/>
              </a:rPr>
              <a:t>7</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月～</a:t>
            </a:r>
            <a:r>
              <a:rPr lang="en-US" altLang="ja-JP" sz="5800" dirty="0">
                <a:solidFill>
                  <a:srgbClr val="FF0000"/>
                </a:solidFill>
                <a:latin typeface="HGS創英角ﾎﾟｯﾌﾟ体" panose="040B0A00000000000000" pitchFamily="50" charset="-128"/>
                <a:ea typeface="HGS創英角ﾎﾟｯﾌﾟ体" panose="040B0A00000000000000" pitchFamily="50" charset="-128"/>
              </a:rPr>
              <a:t>8</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月の土日祝日　</a:t>
            </a:r>
            <a:endParaRPr lang="en-US" altLang="ja-JP" sz="5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lang="ja-JP" altLang="en-US" sz="5800" dirty="0">
                <a:latin typeface="HGS創英角ﾎﾟｯﾌﾟ体" panose="040B0A00000000000000" pitchFamily="50" charset="-128"/>
                <a:ea typeface="HGS創英角ﾎﾟｯﾌﾟ体" panose="040B0A00000000000000" pitchFamily="50" charset="-128"/>
              </a:rPr>
              <a:t>時間：</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１３：００～１８：００</a:t>
            </a:r>
            <a:endParaRPr lang="en-US" altLang="ja-JP" sz="5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lang="ja-JP" altLang="en-US" sz="5800" dirty="0">
                <a:latin typeface="HGS創英角ﾎﾟｯﾌﾟ体" panose="040B0A00000000000000" pitchFamily="50" charset="-128"/>
                <a:ea typeface="HGS創英角ﾎﾟｯﾌﾟ体" panose="040B0A00000000000000" pitchFamily="50" charset="-128"/>
              </a:rPr>
              <a:t>内容：フリーコース　</a:t>
            </a:r>
            <a:r>
              <a:rPr lang="en-US" altLang="ja-JP" sz="5800" dirty="0">
                <a:solidFill>
                  <a:srgbClr val="FF0000"/>
                </a:solidFill>
                <a:latin typeface="HGS創英角ﾎﾟｯﾌﾟ体" panose="040B0A00000000000000" pitchFamily="50" charset="-128"/>
                <a:ea typeface="HGS創英角ﾎﾟｯﾌﾟ体" panose="040B0A00000000000000" pitchFamily="50" charset="-128"/>
              </a:rPr>
              <a:t>1</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コース　→　</a:t>
            </a:r>
            <a:r>
              <a:rPr lang="en-US" altLang="ja-JP" sz="5800" dirty="0">
                <a:solidFill>
                  <a:srgbClr val="FF0000"/>
                </a:solidFill>
                <a:latin typeface="HGS創英角ﾎﾟｯﾌﾟ体" panose="040B0A00000000000000" pitchFamily="50" charset="-128"/>
                <a:ea typeface="HGS創英角ﾎﾟｯﾌﾟ体" panose="040B0A00000000000000" pitchFamily="50" charset="-128"/>
              </a:rPr>
              <a:t>2</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コース</a:t>
            </a:r>
            <a:endParaRPr lang="en-US" altLang="ja-JP" sz="5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lang="ja-JP" altLang="en-US" sz="5800" dirty="0">
                <a:latin typeface="HGS創英角ﾎﾟｯﾌﾟ体" panose="040B0A00000000000000" pitchFamily="50" charset="-128"/>
                <a:ea typeface="HGS創英角ﾎﾟｯﾌﾟ体" panose="040B0A00000000000000" pitchFamily="50" charset="-128"/>
              </a:rPr>
              <a:t>　　　完泳コース　　</a:t>
            </a:r>
            <a:r>
              <a:rPr lang="ja-JP" altLang="en-US" sz="4700" dirty="0">
                <a:solidFill>
                  <a:srgbClr val="FF0000"/>
                </a:solidFill>
                <a:latin typeface="HGS創英角ﾎﾟｯﾌﾟ体" panose="040B0A00000000000000" pitchFamily="50" charset="-128"/>
                <a:ea typeface="HGS創英角ﾎﾟｯﾌﾟ体" panose="040B0A00000000000000" pitchFamily="50" charset="-128"/>
              </a:rPr>
              <a:t>２コース　→　</a:t>
            </a:r>
            <a:r>
              <a:rPr lang="en-US" altLang="ja-JP" sz="4700" dirty="0">
                <a:solidFill>
                  <a:srgbClr val="FF0000"/>
                </a:solidFill>
                <a:latin typeface="HGS創英角ﾎﾟｯﾌﾟ体" panose="040B0A00000000000000" pitchFamily="50" charset="-128"/>
                <a:ea typeface="HGS創英角ﾎﾟｯﾌﾟ体" panose="040B0A00000000000000" pitchFamily="50" charset="-128"/>
              </a:rPr>
              <a:t>1</a:t>
            </a:r>
            <a:r>
              <a:rPr lang="ja-JP" altLang="en-US" sz="4700" dirty="0">
                <a:solidFill>
                  <a:srgbClr val="FF0000"/>
                </a:solidFill>
                <a:latin typeface="HGS創英角ﾎﾟｯﾌﾟ体" panose="040B0A00000000000000" pitchFamily="50" charset="-128"/>
                <a:ea typeface="HGS創英角ﾎﾟｯﾌﾟ体" panose="040B0A00000000000000" pitchFamily="50" charset="-128"/>
              </a:rPr>
              <a:t>コース内の右側通行</a:t>
            </a:r>
            <a:endParaRPr lang="en-US" altLang="ja-JP" sz="47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kumimoji="1" lang="ja-JP" altLang="en-US" dirty="0">
                <a:latin typeface="HGS創英角ﾎﾟｯﾌﾟ体" panose="040B0A00000000000000" pitchFamily="50" charset="-128"/>
                <a:ea typeface="HGS創英角ﾎﾟｯﾌﾟ体" panose="040B0A00000000000000" pitchFamily="50" charset="-128"/>
              </a:rPr>
              <a:t>　　　　　　　　　　　　　　　　　　　　　　　　　　　</a:t>
            </a:r>
            <a:endParaRPr kumimoji="1" lang="en-US" altLang="ja-JP" dirty="0">
              <a:latin typeface="HGS創英角ﾎﾟｯﾌﾟ体" panose="040B0A00000000000000" pitchFamily="50" charset="-128"/>
              <a:ea typeface="HGS創英角ﾎﾟｯﾌﾟ体" panose="040B0A00000000000000" pitchFamily="50" charset="-128"/>
            </a:endParaRPr>
          </a:p>
          <a:p>
            <a:pPr marL="0" indent="0">
              <a:buNone/>
            </a:pPr>
            <a:endParaRPr kumimoji="1" lang="en-US" altLang="ja-JP" dirty="0">
              <a:latin typeface="HGS創英角ﾎﾟｯﾌﾟ体" panose="040B0A00000000000000" pitchFamily="50" charset="-128"/>
              <a:ea typeface="HGS創英角ﾎﾟｯﾌﾟ体" panose="040B0A00000000000000" pitchFamily="50" charset="-128"/>
            </a:endParaRPr>
          </a:p>
          <a:p>
            <a:pPr marL="0" indent="0">
              <a:buNone/>
            </a:pPr>
            <a:r>
              <a:rPr kumimoji="1" lang="ja-JP" altLang="en-US" sz="4400" dirty="0">
                <a:latin typeface="HGS創英角ﾎﾟｯﾌﾟ体" panose="040B0A00000000000000" pitchFamily="50" charset="-128"/>
                <a:ea typeface="HGS創英角ﾎﾟｯﾌﾟ体" panose="040B0A00000000000000" pitchFamily="50" charset="-128"/>
              </a:rPr>
              <a:t>＊今後の混雑状況によってさらに変更する場合がございます。　　</a:t>
            </a:r>
            <a:endParaRPr kumimoji="1" lang="en-US" altLang="ja-JP" sz="4400" dirty="0">
              <a:latin typeface="HGS創英角ﾎﾟｯﾌﾟ体" panose="040B0A00000000000000" pitchFamily="50" charset="-128"/>
              <a:ea typeface="HGS創英角ﾎﾟｯﾌﾟ体" panose="040B0A00000000000000" pitchFamily="50" charset="-128"/>
            </a:endParaRPr>
          </a:p>
          <a:p>
            <a:pPr marL="0" indent="0" algn="r">
              <a:buNone/>
            </a:pPr>
            <a:r>
              <a:rPr kumimoji="1" lang="ja-JP" altLang="en-US" dirty="0">
                <a:latin typeface="HGS創英角ﾎﾟｯﾌﾟ体" panose="040B0A00000000000000" pitchFamily="50" charset="-128"/>
                <a:ea typeface="HGS創英角ﾎﾟｯﾌﾟ体" panose="040B0A00000000000000" pitchFamily="50" charset="-128"/>
              </a:rPr>
              <a:t>　　　　　　　　　　　　　　　　　　　　　　　　　　　　　　　　　　　　　　　　　　　</a:t>
            </a:r>
            <a:r>
              <a:rPr kumimoji="1" lang="ja-JP" altLang="en-US" sz="2500" dirty="0">
                <a:latin typeface="HGS創英角ﾎﾟｯﾌﾟ体" panose="040B0A00000000000000" pitchFamily="50" charset="-128"/>
                <a:ea typeface="HGS創英角ﾎﾟｯﾌﾟ体" panose="040B0A00000000000000" pitchFamily="50" charset="-128"/>
              </a:rPr>
              <a:t>北区立元気ぷらざ</a:t>
            </a:r>
            <a:endParaRPr kumimoji="1" lang="ja-JP" altLang="en-US"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505440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0339"/>
            <a:ext cx="9906000" cy="1937868"/>
          </a:xfrm>
          <a:solidFill>
            <a:srgbClr val="00B0F0"/>
          </a:solidFill>
          <a:ln w="57150">
            <a:solidFill>
              <a:schemeClr val="accent3"/>
            </a:solidFill>
          </a:ln>
        </p:spPr>
        <p:txBody>
          <a:bodyPr>
            <a:noAutofit/>
          </a:bodyPr>
          <a:lstStyle/>
          <a:p>
            <a:pPr algn="ctr"/>
            <a:r>
              <a:rPr lang="ja-JP" altLang="en-US" sz="5362" dirty="0">
                <a:solidFill>
                  <a:schemeClr val="bg1"/>
                </a:solidFill>
                <a:latin typeface="HGS創英角ﾎﾟｯﾌﾟ体" panose="040B0A00000000000000" pitchFamily="50" charset="-128"/>
                <a:ea typeface="HGS創英角ﾎﾟｯﾌﾟ体" panose="040B0A00000000000000" pitchFamily="50" charset="-128"/>
              </a:rPr>
              <a:t>冬季期間の</a:t>
            </a:r>
            <a:r>
              <a:rPr lang="en-US" altLang="ja-JP" sz="5362" dirty="0">
                <a:solidFill>
                  <a:schemeClr val="bg1"/>
                </a:solidFill>
                <a:latin typeface="HGS創英角ﾎﾟｯﾌﾟ体" panose="040B0A00000000000000" pitchFamily="50" charset="-128"/>
                <a:ea typeface="HGS創英角ﾎﾟｯﾌﾟ体" panose="040B0A00000000000000" pitchFamily="50" charset="-128"/>
              </a:rPr>
              <a:t>25m</a:t>
            </a:r>
            <a:r>
              <a:rPr lang="ja-JP" altLang="en-US" sz="5362" dirty="0">
                <a:solidFill>
                  <a:schemeClr val="bg1"/>
                </a:solidFill>
                <a:latin typeface="HGS創英角ﾎﾟｯﾌﾟ体" panose="040B0A00000000000000" pitchFamily="50" charset="-128"/>
                <a:ea typeface="HGS創英角ﾎﾟｯﾌﾟ体" panose="040B0A00000000000000" pitchFamily="50" charset="-128"/>
              </a:rPr>
              <a:t>プール</a:t>
            </a:r>
            <a:br>
              <a:rPr lang="en-US" altLang="ja-JP" sz="5362" dirty="0">
                <a:solidFill>
                  <a:schemeClr val="bg1"/>
                </a:solidFill>
                <a:latin typeface="HGS創英角ﾎﾟｯﾌﾟ体" panose="040B0A00000000000000" pitchFamily="50" charset="-128"/>
                <a:ea typeface="HGS創英角ﾎﾟｯﾌﾟ体" panose="040B0A00000000000000" pitchFamily="50" charset="-128"/>
              </a:rPr>
            </a:br>
            <a:r>
              <a:rPr lang="ja-JP" altLang="en-US" sz="5362" dirty="0">
                <a:solidFill>
                  <a:schemeClr val="bg1"/>
                </a:solidFill>
                <a:latin typeface="HGS創英角ﾎﾟｯﾌﾟ体" panose="040B0A00000000000000" pitchFamily="50" charset="-128"/>
                <a:ea typeface="HGS創英角ﾎﾟｯﾌﾟ体" panose="040B0A00000000000000" pitchFamily="50" charset="-128"/>
              </a:rPr>
              <a:t>コース変更のお知らせ</a:t>
            </a:r>
          </a:p>
        </p:txBody>
      </p:sp>
      <p:sp>
        <p:nvSpPr>
          <p:cNvPr id="3" name="コンテンツ プレースホルダー 2"/>
          <p:cNvSpPr>
            <a:spLocks noGrp="1"/>
          </p:cNvSpPr>
          <p:nvPr>
            <p:ph idx="1"/>
          </p:nvPr>
        </p:nvSpPr>
        <p:spPr>
          <a:xfrm>
            <a:off x="0" y="2369794"/>
            <a:ext cx="9906000" cy="4638418"/>
          </a:xfrm>
        </p:spPr>
        <p:txBody>
          <a:bodyPr>
            <a:normAutofit fontScale="47500" lnSpcReduction="20000"/>
          </a:bodyPr>
          <a:lstStyle/>
          <a:p>
            <a:pPr marL="0" indent="0">
              <a:buNone/>
            </a:pP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利用状況に応じコースを変更いたします。（</a:t>
            </a:r>
            <a:r>
              <a:rPr lang="en-US" altLang="ja-JP" sz="5800" dirty="0">
                <a:solidFill>
                  <a:srgbClr val="FF0000"/>
                </a:solidFill>
                <a:latin typeface="HGS創英角ﾎﾟｯﾌﾟ体" panose="040B0A00000000000000" pitchFamily="50" charset="-128"/>
                <a:ea typeface="HGS創英角ﾎﾟｯﾌﾟ体" panose="040B0A00000000000000" pitchFamily="50" charset="-128"/>
              </a:rPr>
              <a:t>12/15</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改訂）</a:t>
            </a:r>
            <a:endParaRPr lang="en-US" altLang="ja-JP" sz="5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lang="ja-JP" altLang="en-US" sz="5800" dirty="0">
                <a:latin typeface="HGS創英角ﾎﾟｯﾌﾟ体" panose="040B0A00000000000000" pitchFamily="50" charset="-128"/>
                <a:ea typeface="HGS創英角ﾎﾟｯﾌﾟ体" panose="040B0A00000000000000" pitchFamily="50" charset="-128"/>
              </a:rPr>
              <a:t>期間：</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１月～２月の水・金曜日</a:t>
            </a:r>
            <a:endParaRPr lang="en-US" altLang="ja-JP" sz="5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　　　（小・中学校冬休み期間・祝日は除く）　</a:t>
            </a:r>
            <a:endParaRPr lang="en-US" altLang="ja-JP" sz="5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lang="ja-JP" altLang="en-US" sz="5800" dirty="0">
                <a:latin typeface="HGS創英角ﾎﾟｯﾌﾟ体" panose="040B0A00000000000000" pitchFamily="50" charset="-128"/>
                <a:ea typeface="HGS創英角ﾎﾟｯﾌﾟ体" panose="040B0A00000000000000" pitchFamily="50" charset="-128"/>
              </a:rPr>
              <a:t>時間：</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９：００～１２：００</a:t>
            </a:r>
            <a:endParaRPr lang="en-US" altLang="ja-JP" sz="5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lang="ja-JP" altLang="en-US" sz="5800" dirty="0">
                <a:latin typeface="HGS創英角ﾎﾟｯﾌﾟ体" panose="040B0A00000000000000" pitchFamily="50" charset="-128"/>
                <a:ea typeface="HGS創英角ﾎﾟｯﾌﾟ体" panose="040B0A00000000000000" pitchFamily="50" charset="-128"/>
              </a:rPr>
              <a:t>内容：フリーコース　　　　無し　　  　</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　</a:t>
            </a:r>
            <a:r>
              <a:rPr lang="en-US" altLang="ja-JP" sz="5800" dirty="0">
                <a:solidFill>
                  <a:srgbClr val="FF0000"/>
                </a:solidFill>
                <a:latin typeface="HGS創英角ﾎﾟｯﾌﾟ体" panose="040B0A00000000000000" pitchFamily="50" charset="-128"/>
                <a:ea typeface="HGS創英角ﾎﾟｯﾌﾟ体" panose="040B0A00000000000000" pitchFamily="50" charset="-128"/>
              </a:rPr>
              <a:t>1</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コース分</a:t>
            </a:r>
            <a:endParaRPr lang="en-US" altLang="ja-JP" sz="5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lang="ja-JP" altLang="en-US" sz="5800" dirty="0">
                <a:latin typeface="HGS創英角ﾎﾟｯﾌﾟ体" panose="040B0A00000000000000" pitchFamily="50" charset="-128"/>
                <a:ea typeface="HGS創英角ﾎﾟｯﾌﾟ体" panose="040B0A00000000000000" pitchFamily="50" charset="-128"/>
              </a:rPr>
              <a:t>　　　完泳コース　　　　　</a:t>
            </a:r>
            <a:r>
              <a:rPr lang="en-US" altLang="ja-JP" sz="5800" dirty="0">
                <a:latin typeface="HGS創英角ﾎﾟｯﾌﾟ体" panose="040B0A00000000000000" pitchFamily="50" charset="-128"/>
                <a:ea typeface="HGS創英角ﾎﾟｯﾌﾟ体" panose="040B0A00000000000000" pitchFamily="50" charset="-128"/>
              </a:rPr>
              <a:t>2</a:t>
            </a:r>
            <a:r>
              <a:rPr lang="ja-JP" altLang="en-US" sz="5800" dirty="0">
                <a:latin typeface="HGS創英角ﾎﾟｯﾌﾟ体" panose="040B0A00000000000000" pitchFamily="50" charset="-128"/>
                <a:ea typeface="HGS創英角ﾎﾟｯﾌﾟ体" panose="040B0A00000000000000" pitchFamily="50" charset="-128"/>
              </a:rPr>
              <a:t>コース分　</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　</a:t>
            </a:r>
            <a:r>
              <a:rPr lang="en-US" altLang="ja-JP" sz="5800" dirty="0">
                <a:solidFill>
                  <a:srgbClr val="FF0000"/>
                </a:solidFill>
                <a:latin typeface="HGS創英角ﾎﾟｯﾌﾟ体" panose="040B0A00000000000000" pitchFamily="50" charset="-128"/>
                <a:ea typeface="HGS創英角ﾎﾟｯﾌﾟ体" panose="040B0A00000000000000" pitchFamily="50" charset="-128"/>
              </a:rPr>
              <a:t>1</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コース分</a:t>
            </a:r>
            <a:endParaRPr lang="en-US" altLang="ja-JP" sz="5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r>
              <a:rPr kumimoji="1" lang="ja-JP" altLang="en-US" dirty="0">
                <a:latin typeface="HGS創英角ﾎﾟｯﾌﾟ体" panose="040B0A00000000000000" pitchFamily="50" charset="-128"/>
                <a:ea typeface="HGS創英角ﾎﾟｯﾌﾟ体" panose="040B0A00000000000000" pitchFamily="50" charset="-128"/>
              </a:rPr>
              <a:t>　　　　　　</a:t>
            </a:r>
            <a:r>
              <a:rPr lang="ja-JP" altLang="en-US" dirty="0">
                <a:latin typeface="HGS創英角ﾎﾟｯﾌﾟ体" panose="040B0A00000000000000" pitchFamily="50" charset="-128"/>
                <a:ea typeface="HGS創英角ﾎﾟｯﾌﾟ体" panose="040B0A00000000000000" pitchFamily="50" charset="-128"/>
              </a:rPr>
              <a:t> </a:t>
            </a:r>
            <a:r>
              <a:rPr lang="ja-JP" altLang="en-US" sz="5900" dirty="0">
                <a:latin typeface="HGS創英角ﾎﾟｯﾌﾟ体" panose="040B0A00000000000000" pitchFamily="50" charset="-128"/>
                <a:ea typeface="HGS創英角ﾎﾟｯﾌﾟ体" panose="040B0A00000000000000" pitchFamily="50" charset="-128"/>
              </a:rPr>
              <a:t>ウォーキングコース　</a:t>
            </a:r>
            <a:r>
              <a:rPr lang="en-US" altLang="ja-JP" sz="5900" dirty="0">
                <a:latin typeface="HGS創英角ﾎﾟｯﾌﾟ体" panose="040B0A00000000000000" pitchFamily="50" charset="-128"/>
                <a:ea typeface="HGS創英角ﾎﾟｯﾌﾟ体" panose="040B0A00000000000000" pitchFamily="50" charset="-128"/>
              </a:rPr>
              <a:t>1</a:t>
            </a:r>
            <a:r>
              <a:rPr lang="ja-JP" altLang="en-US" sz="5900" dirty="0">
                <a:latin typeface="HGS創英角ﾎﾟｯﾌﾟ体" panose="040B0A00000000000000" pitchFamily="50" charset="-128"/>
                <a:ea typeface="HGS創英角ﾎﾟｯﾌﾟ体" panose="040B0A00000000000000" pitchFamily="50" charset="-128"/>
              </a:rPr>
              <a:t>コース分　</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　</a:t>
            </a:r>
            <a:r>
              <a:rPr lang="en-US" altLang="ja-JP" sz="5800" dirty="0">
                <a:solidFill>
                  <a:srgbClr val="FF0000"/>
                </a:solidFill>
                <a:latin typeface="HGS創英角ﾎﾟｯﾌﾟ体" panose="040B0A00000000000000" pitchFamily="50" charset="-128"/>
                <a:ea typeface="HGS創英角ﾎﾟｯﾌﾟ体" panose="040B0A00000000000000" pitchFamily="50" charset="-128"/>
              </a:rPr>
              <a:t>1</a:t>
            </a:r>
            <a:r>
              <a:rPr lang="ja-JP" altLang="en-US" sz="5800" dirty="0">
                <a:solidFill>
                  <a:srgbClr val="FF0000"/>
                </a:solidFill>
                <a:latin typeface="HGS創英角ﾎﾟｯﾌﾟ体" panose="040B0A00000000000000" pitchFamily="50" charset="-128"/>
                <a:ea typeface="HGS創英角ﾎﾟｯﾌﾟ体" panose="040B0A00000000000000" pitchFamily="50" charset="-128"/>
              </a:rPr>
              <a:t>コース分</a:t>
            </a:r>
            <a:endParaRPr lang="en-US" altLang="ja-JP" sz="58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buNone/>
            </a:pPr>
            <a:endParaRPr kumimoji="1" lang="en-US" altLang="ja-JP" dirty="0">
              <a:latin typeface="HGS創英角ﾎﾟｯﾌﾟ体" panose="040B0A00000000000000" pitchFamily="50" charset="-128"/>
              <a:ea typeface="HGS創英角ﾎﾟｯﾌﾟ体" panose="040B0A00000000000000" pitchFamily="50" charset="-128"/>
            </a:endParaRPr>
          </a:p>
          <a:p>
            <a:pPr marL="0" indent="0">
              <a:buNone/>
            </a:pPr>
            <a:endParaRPr kumimoji="1" lang="en-US" altLang="ja-JP" dirty="0">
              <a:latin typeface="HGS創英角ﾎﾟｯﾌﾟ体" panose="040B0A00000000000000" pitchFamily="50" charset="-128"/>
              <a:ea typeface="HGS創英角ﾎﾟｯﾌﾟ体" panose="040B0A00000000000000" pitchFamily="50" charset="-128"/>
            </a:endParaRPr>
          </a:p>
          <a:p>
            <a:pPr marL="0" indent="0">
              <a:buNone/>
            </a:pPr>
            <a:r>
              <a:rPr kumimoji="1" lang="ja-JP" altLang="en-US" sz="4400" dirty="0">
                <a:solidFill>
                  <a:srgbClr val="FF0000"/>
                </a:solidFill>
                <a:latin typeface="HGS創英角ﾎﾟｯﾌﾟ体" panose="040B0A00000000000000" pitchFamily="50" charset="-128"/>
                <a:ea typeface="HGS創英角ﾎﾟｯﾌﾟ体" panose="040B0A00000000000000" pitchFamily="50" charset="-128"/>
              </a:rPr>
              <a:t>＊今後の</a:t>
            </a:r>
            <a:r>
              <a:rPr lang="ja-JP" altLang="en-US" sz="4400" dirty="0">
                <a:solidFill>
                  <a:srgbClr val="FF0000"/>
                </a:solidFill>
                <a:latin typeface="HGS創英角ﾎﾟｯﾌﾟ体" panose="040B0A00000000000000" pitchFamily="50" charset="-128"/>
                <a:ea typeface="HGS創英角ﾎﾟｯﾌﾟ体" panose="040B0A00000000000000" pitchFamily="50" charset="-128"/>
              </a:rPr>
              <a:t>利用</a:t>
            </a:r>
            <a:r>
              <a:rPr kumimoji="1" lang="ja-JP" altLang="en-US" sz="4400" dirty="0">
                <a:solidFill>
                  <a:srgbClr val="FF0000"/>
                </a:solidFill>
                <a:latin typeface="HGS創英角ﾎﾟｯﾌﾟ体" panose="040B0A00000000000000" pitchFamily="50" charset="-128"/>
                <a:ea typeface="HGS創英角ﾎﾟｯﾌﾟ体" panose="040B0A00000000000000" pitchFamily="50" charset="-128"/>
              </a:rPr>
              <a:t>状況によって変更する場合がございます。　　</a:t>
            </a:r>
            <a:endParaRPr kumimoji="1" lang="en-US" altLang="ja-JP" sz="4400" dirty="0">
              <a:solidFill>
                <a:srgbClr val="FF0000"/>
              </a:solidFill>
              <a:latin typeface="HGS創英角ﾎﾟｯﾌﾟ体" panose="040B0A00000000000000" pitchFamily="50" charset="-128"/>
              <a:ea typeface="HGS創英角ﾎﾟｯﾌﾟ体" panose="040B0A00000000000000" pitchFamily="50" charset="-128"/>
            </a:endParaRPr>
          </a:p>
          <a:p>
            <a:pPr marL="0" indent="0" algn="r">
              <a:buNone/>
            </a:pPr>
            <a:r>
              <a:rPr kumimoji="1" lang="ja-JP" altLang="en-US" dirty="0">
                <a:latin typeface="HGS創英角ﾎﾟｯﾌﾟ体" panose="040B0A00000000000000" pitchFamily="50" charset="-128"/>
                <a:ea typeface="HGS創英角ﾎﾟｯﾌﾟ体" panose="040B0A00000000000000" pitchFamily="50" charset="-128"/>
              </a:rPr>
              <a:t>　　　　　　　　　　　　　　　　　　　　　　　　　　　　　　　　　　　　　　　　　　　</a:t>
            </a:r>
            <a:r>
              <a:rPr kumimoji="1" lang="ja-JP" altLang="en-US" sz="2500" dirty="0">
                <a:latin typeface="HGS創英角ﾎﾟｯﾌﾟ体" panose="040B0A00000000000000" pitchFamily="50" charset="-128"/>
                <a:ea typeface="HGS創英角ﾎﾟｯﾌﾟ体" panose="040B0A00000000000000" pitchFamily="50" charset="-128"/>
              </a:rPr>
              <a:t>北区立元気ぷらざ</a:t>
            </a:r>
            <a:endParaRPr kumimoji="1" lang="ja-JP" altLang="en-US"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465964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3969100"/>
          </a:xfrm>
          <a:solidFill>
            <a:srgbClr val="FFFF00"/>
          </a:solidFill>
          <a:ln w="57150">
            <a:solidFill>
              <a:srgbClr val="FF0000"/>
            </a:solidFill>
          </a:ln>
        </p:spPr>
        <p:txBody>
          <a:bodyPr>
            <a:noAutofit/>
          </a:bodyPr>
          <a:lstStyle/>
          <a:p>
            <a:pPr algn="ctr"/>
            <a:r>
              <a:rPr lang="ja-JP" altLang="en-US" sz="16200" dirty="0">
                <a:solidFill>
                  <a:srgbClr val="FF0000"/>
                </a:solidFill>
                <a:latin typeface="HGS創英角ﾎﾟｯﾌﾟ体" panose="040B0A00000000000000" pitchFamily="50" charset="-128"/>
                <a:ea typeface="HGS創英角ﾎﾟｯﾌﾟ体" panose="040B0A00000000000000" pitchFamily="50" charset="-128"/>
              </a:rPr>
              <a:t>撮影禁止</a:t>
            </a:r>
          </a:p>
        </p:txBody>
      </p:sp>
      <p:sp>
        <p:nvSpPr>
          <p:cNvPr id="3" name="コンテンツ プレースホルダー 2"/>
          <p:cNvSpPr>
            <a:spLocks noGrp="1"/>
          </p:cNvSpPr>
          <p:nvPr>
            <p:ph idx="1"/>
          </p:nvPr>
        </p:nvSpPr>
        <p:spPr>
          <a:xfrm>
            <a:off x="0" y="4009291"/>
            <a:ext cx="9906000" cy="2848709"/>
          </a:xfrm>
          <a:solidFill>
            <a:srgbClr val="FFFF00"/>
          </a:solidFill>
        </p:spPr>
        <p:txBody>
          <a:bodyPr>
            <a:normAutofit fontScale="92500"/>
          </a:bodyPr>
          <a:lstStyle/>
          <a:p>
            <a:pPr marL="0" indent="0">
              <a:buNone/>
            </a:pPr>
            <a:r>
              <a:rPr lang="ja-JP" altLang="en-US" sz="6600" dirty="0">
                <a:latin typeface="HGS創英角ﾎﾟｯﾌﾟ体" panose="040B0A00000000000000" pitchFamily="50" charset="-128"/>
                <a:ea typeface="HGS創英角ﾎﾟｯﾌﾟ体" panose="040B0A00000000000000" pitchFamily="50" charset="-128"/>
              </a:rPr>
              <a:t>窓際でのスマートフォンや携帯電話の</a:t>
            </a:r>
            <a:r>
              <a:rPr lang="ja-JP" altLang="en-US" sz="6600" b="1" dirty="0">
                <a:solidFill>
                  <a:srgbClr val="FF0000"/>
                </a:solidFill>
                <a:latin typeface="HGS創英角ﾎﾟｯﾌﾟ体" panose="040B0A00000000000000" pitchFamily="50" charset="-128"/>
                <a:ea typeface="HGS創英角ﾎﾟｯﾌﾟ体" panose="040B0A00000000000000" pitchFamily="50" charset="-128"/>
              </a:rPr>
              <a:t>操作・通話</a:t>
            </a:r>
            <a:r>
              <a:rPr lang="ja-JP" altLang="en-US" sz="6600" dirty="0">
                <a:latin typeface="HGS創英角ﾎﾟｯﾌﾟ体" panose="040B0A00000000000000" pitchFamily="50" charset="-128"/>
                <a:ea typeface="HGS創英角ﾎﾟｯﾌﾟ体" panose="040B0A00000000000000" pitchFamily="50" charset="-128"/>
              </a:rPr>
              <a:t>も</a:t>
            </a:r>
            <a:endParaRPr lang="en-US" altLang="ja-JP" sz="6600" dirty="0">
              <a:latin typeface="HGS創英角ﾎﾟｯﾌﾟ体" panose="040B0A00000000000000" pitchFamily="50" charset="-128"/>
              <a:ea typeface="HGS創英角ﾎﾟｯﾌﾟ体" panose="040B0A00000000000000" pitchFamily="50" charset="-128"/>
            </a:endParaRPr>
          </a:p>
          <a:p>
            <a:pPr marL="0" indent="0">
              <a:buNone/>
            </a:pPr>
            <a:r>
              <a:rPr lang="ja-JP" altLang="en-US" sz="6600" dirty="0">
                <a:latin typeface="HGS創英角ﾎﾟｯﾌﾟ体" panose="040B0A00000000000000" pitchFamily="50" charset="-128"/>
                <a:ea typeface="HGS創英角ﾎﾟｯﾌﾟ体" panose="040B0A00000000000000" pitchFamily="50" charset="-128"/>
              </a:rPr>
              <a:t>ご遠慮ください。　</a:t>
            </a:r>
            <a:r>
              <a:rPr lang="ja-JP" altLang="en-US" sz="2600" dirty="0">
                <a:latin typeface="HGS創英角ﾎﾟｯﾌﾟ体" panose="040B0A00000000000000" pitchFamily="50" charset="-128"/>
                <a:ea typeface="HGS創英角ﾎﾟｯﾌﾟ体" panose="040B0A00000000000000" pitchFamily="50" charset="-128"/>
              </a:rPr>
              <a:t>北区立元気ぷらざ</a:t>
            </a:r>
            <a:endParaRPr lang="en-US" altLang="ja-JP" sz="66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550300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9906000" cy="1554479"/>
          </a:xfrm>
          <a:solidFill>
            <a:srgbClr val="FFC000"/>
          </a:solidFill>
          <a:ln w="57150">
            <a:solidFill>
              <a:srgbClr val="FF0000"/>
            </a:solidFill>
          </a:ln>
        </p:spPr>
        <p:txBody>
          <a:bodyPr>
            <a:noAutofit/>
          </a:bodyPr>
          <a:lstStyle/>
          <a:p>
            <a:pPr algn="ctr"/>
            <a:r>
              <a:rPr lang="ja-JP" altLang="en-US" sz="60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ビート板利用時の注意事項</a:t>
            </a:r>
          </a:p>
        </p:txBody>
      </p:sp>
      <p:sp>
        <p:nvSpPr>
          <p:cNvPr id="3" name="コンテンツ プレースホルダー 2"/>
          <p:cNvSpPr>
            <a:spLocks noGrp="1"/>
          </p:cNvSpPr>
          <p:nvPr>
            <p:ph idx="1"/>
          </p:nvPr>
        </p:nvSpPr>
        <p:spPr>
          <a:xfrm>
            <a:off x="0" y="0"/>
            <a:ext cx="10149840" cy="45719"/>
          </a:xfrm>
        </p:spPr>
        <p:txBody>
          <a:bodyPr>
            <a:normAutofit fontScale="25000" lnSpcReduction="20000"/>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4388" dirty="0">
              <a:latin typeface="HGPｺﾞｼｯｸM" panose="020B0600000000000000" pitchFamily="50" charset="-128"/>
              <a:ea typeface="HGPｺﾞｼｯｸM" panose="020B0600000000000000" pitchFamily="50" charset="-128"/>
            </a:endParaRPr>
          </a:p>
        </p:txBody>
      </p:sp>
      <p:sp>
        <p:nvSpPr>
          <p:cNvPr id="4" name="タイトル 1">
            <a:extLst>
              <a:ext uri="{FF2B5EF4-FFF2-40B4-BE49-F238E27FC236}">
                <a16:creationId xmlns:a16="http://schemas.microsoft.com/office/drawing/2014/main" id="{F0FEA16A-F58D-9109-BA8B-91913C87E302}"/>
              </a:ext>
            </a:extLst>
          </p:cNvPr>
          <p:cNvSpPr txBox="1">
            <a:spLocks/>
          </p:cNvSpPr>
          <p:nvPr/>
        </p:nvSpPr>
        <p:spPr>
          <a:xfrm>
            <a:off x="0" y="0"/>
            <a:ext cx="9906000" cy="6857999"/>
          </a:xfrm>
          <a:prstGeom prst="rect">
            <a:avLst/>
          </a:prstGeom>
          <a:noFill/>
          <a:ln w="5715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①ビート板の上に座らない・立たない</a:t>
            </a:r>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②ビート板で人やものをたたかない</a:t>
            </a:r>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③混雑時は</a:t>
            </a:r>
            <a:r>
              <a:rPr lang="ja-JP" altLang="en-US" b="1" dirty="0">
                <a:solidFill>
                  <a:srgbClr val="FF0000"/>
                </a:solidFill>
                <a:latin typeface="HGP創英角ﾎﾟｯﾌﾟ体" panose="040B0A00000000000000" pitchFamily="50" charset="-128"/>
                <a:ea typeface="HGP創英角ﾎﾟｯﾌﾟ体" panose="040B0A00000000000000" pitchFamily="50" charset="-128"/>
              </a:rPr>
              <a:t>お</a:t>
            </a:r>
            <a:r>
              <a:rPr lang="en-US" altLang="ja-JP" b="1" dirty="0">
                <a:solidFill>
                  <a:srgbClr val="FF0000"/>
                </a:solidFill>
                <a:latin typeface="HGP創英角ﾎﾟｯﾌﾟ体" panose="040B0A00000000000000" pitchFamily="50" charset="-128"/>
                <a:ea typeface="HGP創英角ﾎﾟｯﾌﾟ体" panose="040B0A00000000000000" pitchFamily="50" charset="-128"/>
              </a:rPr>
              <a:t>1</a:t>
            </a:r>
            <a:r>
              <a:rPr lang="ja-JP" altLang="en-US" b="1" dirty="0">
                <a:solidFill>
                  <a:srgbClr val="FF0000"/>
                </a:solidFill>
                <a:latin typeface="HGP創英角ﾎﾟｯﾌﾟ体" panose="040B0A00000000000000" pitchFamily="50" charset="-128"/>
                <a:ea typeface="HGP創英角ﾎﾟｯﾌﾟ体" panose="040B0A00000000000000" pitchFamily="50" charset="-128"/>
              </a:rPr>
              <a:t>人様</a:t>
            </a:r>
            <a:r>
              <a:rPr lang="en-US" altLang="ja-JP" b="1" dirty="0">
                <a:solidFill>
                  <a:srgbClr val="FF0000"/>
                </a:solidFill>
                <a:latin typeface="HGP創英角ﾎﾟｯﾌﾟ体" panose="040B0A00000000000000" pitchFamily="50" charset="-128"/>
                <a:ea typeface="HGP創英角ﾎﾟｯﾌﾟ体" panose="040B0A00000000000000" pitchFamily="50" charset="-128"/>
              </a:rPr>
              <a:t>1</a:t>
            </a:r>
            <a:r>
              <a:rPr lang="ja-JP" altLang="en-US" b="1" dirty="0">
                <a:solidFill>
                  <a:srgbClr val="FF0000"/>
                </a:solidFill>
                <a:latin typeface="HGP創英角ﾎﾟｯﾌﾟ体" panose="040B0A00000000000000" pitchFamily="50" charset="-128"/>
                <a:ea typeface="HGP創英角ﾎﾟｯﾌﾟ体" panose="040B0A00000000000000" pitchFamily="50" charset="-128"/>
              </a:rPr>
              <a:t>枚</a:t>
            </a:r>
            <a:r>
              <a:rPr lang="ja-JP" altLang="en-US" dirty="0">
                <a:latin typeface="HGP創英角ﾎﾟｯﾌﾟ体" panose="040B0A00000000000000" pitchFamily="50" charset="-128"/>
                <a:ea typeface="HGP創英角ﾎﾟｯﾌﾟ体" panose="040B0A00000000000000" pitchFamily="50" charset="-128"/>
              </a:rPr>
              <a:t>の使用で</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　 お願いします。</a:t>
            </a:r>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正しい利用方法でご使用ください！</a:t>
            </a:r>
            <a:endParaRPr lang="en-US" altLang="ja-JP" dirty="0">
              <a:latin typeface="HGP創英角ﾎﾟｯﾌﾟ体" panose="040B0A00000000000000" pitchFamily="50" charset="-128"/>
              <a:ea typeface="HGP創英角ﾎﾟｯﾌﾟ体" panose="040B0A00000000000000" pitchFamily="50" charset="-128"/>
            </a:endParaRPr>
          </a:p>
        </p:txBody>
      </p:sp>
      <p:pic>
        <p:nvPicPr>
          <p:cNvPr id="5" name="図 4" descr="ビート板のイラスト">
            <a:extLst>
              <a:ext uri="{FF2B5EF4-FFF2-40B4-BE49-F238E27FC236}">
                <a16:creationId xmlns:a16="http://schemas.microsoft.com/office/drawing/2014/main" id="{2251233F-4B8E-4D9A-8125-3F64403C6F0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855" b="3668"/>
          <a:stretch/>
        </p:blipFill>
        <p:spPr bwMode="auto">
          <a:xfrm rot="14606519">
            <a:off x="7749912" y="4464476"/>
            <a:ext cx="2200729" cy="215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934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0483"/>
            <a:ext cx="9906000" cy="1554479"/>
          </a:xfrm>
          <a:solidFill>
            <a:srgbClr val="FFC000"/>
          </a:solidFill>
          <a:ln w="57150">
            <a:solidFill>
              <a:srgbClr val="FF0000"/>
            </a:solidFill>
          </a:ln>
        </p:spPr>
        <p:txBody>
          <a:bodyPr>
            <a:noAutofit/>
          </a:bodyPr>
          <a:lstStyle/>
          <a:p>
            <a:pPr algn="ctr"/>
            <a:r>
              <a:rPr lang="ja-JP" altLang="en-US" sz="60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うきわを使用される方へ</a:t>
            </a:r>
          </a:p>
        </p:txBody>
      </p:sp>
      <p:sp>
        <p:nvSpPr>
          <p:cNvPr id="3" name="コンテンツ プレースホルダー 2"/>
          <p:cNvSpPr>
            <a:spLocks noGrp="1"/>
          </p:cNvSpPr>
          <p:nvPr>
            <p:ph idx="1"/>
          </p:nvPr>
        </p:nvSpPr>
        <p:spPr>
          <a:xfrm>
            <a:off x="0" y="0"/>
            <a:ext cx="10149840" cy="45719"/>
          </a:xfrm>
        </p:spPr>
        <p:txBody>
          <a:bodyPr>
            <a:normAutofit fontScale="25000" lnSpcReduction="20000"/>
          </a:bodyPr>
          <a:lstStyle/>
          <a:p>
            <a:pPr marL="0" indent="0">
              <a:buNone/>
            </a:pPr>
            <a:endParaRPr lang="en-US" altLang="ja-JP" sz="4388" b="1" dirty="0">
              <a:latin typeface="HGS創英角ﾎﾟｯﾌﾟ体" panose="040B0A00000000000000" pitchFamily="50" charset="-128"/>
              <a:ea typeface="HGS創英角ﾎﾟｯﾌﾟ体" panose="040B0A00000000000000" pitchFamily="50" charset="-128"/>
            </a:endParaRPr>
          </a:p>
          <a:p>
            <a:pPr marL="0" indent="0">
              <a:buNone/>
            </a:pPr>
            <a:endParaRPr lang="ja-JP" altLang="en-US" sz="4388" dirty="0">
              <a:latin typeface="HGPｺﾞｼｯｸM" panose="020B0600000000000000" pitchFamily="50" charset="-128"/>
              <a:ea typeface="HGPｺﾞｼｯｸM" panose="020B0600000000000000" pitchFamily="50" charset="-128"/>
            </a:endParaRPr>
          </a:p>
        </p:txBody>
      </p:sp>
      <p:sp>
        <p:nvSpPr>
          <p:cNvPr id="4" name="タイトル 1">
            <a:extLst>
              <a:ext uri="{FF2B5EF4-FFF2-40B4-BE49-F238E27FC236}">
                <a16:creationId xmlns:a16="http://schemas.microsoft.com/office/drawing/2014/main" id="{F0FEA16A-F58D-9109-BA8B-91913C87E302}"/>
              </a:ext>
            </a:extLst>
          </p:cNvPr>
          <p:cNvSpPr txBox="1">
            <a:spLocks/>
          </p:cNvSpPr>
          <p:nvPr/>
        </p:nvSpPr>
        <p:spPr>
          <a:xfrm>
            <a:off x="121920" y="1704139"/>
            <a:ext cx="9906000" cy="6395775"/>
          </a:xfrm>
          <a:prstGeom prst="rect">
            <a:avLst/>
          </a:prstGeom>
          <a:noFill/>
          <a:ln w="5715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HGP創英角ﾎﾟｯﾌﾟ体" panose="040B0A00000000000000" pitchFamily="50" charset="-128"/>
                <a:ea typeface="HGP創英角ﾎﾟｯﾌﾟ体" panose="040B0A00000000000000" pitchFamily="50" charset="-128"/>
              </a:rPr>
              <a:t>転覆しやすく事故や</a:t>
            </a:r>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トラブル防止の為、</a:t>
            </a:r>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浮具に座っての使用は</a:t>
            </a:r>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ご遠慮ください。</a:t>
            </a:r>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p:txBody>
      </p:sp>
      <p:sp>
        <p:nvSpPr>
          <p:cNvPr id="16" name="楕円 15">
            <a:extLst>
              <a:ext uri="{FF2B5EF4-FFF2-40B4-BE49-F238E27FC236}">
                <a16:creationId xmlns:a16="http://schemas.microsoft.com/office/drawing/2014/main" id="{3350D586-6822-9BD4-177A-0A31722BE69F}"/>
              </a:ext>
            </a:extLst>
          </p:cNvPr>
          <p:cNvSpPr/>
          <p:nvPr/>
        </p:nvSpPr>
        <p:spPr>
          <a:xfrm>
            <a:off x="5516880" y="2114495"/>
            <a:ext cx="4267200" cy="4294537"/>
          </a:xfrm>
          <a:prstGeom prst="ellipse">
            <a:avLst/>
          </a:prstGeom>
          <a:noFill/>
          <a:ln w="203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C8797174-2469-D6A4-DCBA-F2751D299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4776">
            <a:off x="5604409" y="2084268"/>
            <a:ext cx="4092141" cy="408174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コネクタ 19">
            <a:extLst>
              <a:ext uri="{FF2B5EF4-FFF2-40B4-BE49-F238E27FC236}">
                <a16:creationId xmlns:a16="http://schemas.microsoft.com/office/drawing/2014/main" id="{CCDC79C5-C5FF-0E7C-BD84-D5F6D574BC12}"/>
              </a:ext>
            </a:extLst>
          </p:cNvPr>
          <p:cNvCxnSpPr>
            <a:cxnSpLocks/>
          </p:cNvCxnSpPr>
          <p:nvPr/>
        </p:nvCxnSpPr>
        <p:spPr>
          <a:xfrm>
            <a:off x="6272347" y="2524403"/>
            <a:ext cx="2756263" cy="3474720"/>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16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3933F-580A-4345-84DD-33E7018624CD}"/>
              </a:ext>
            </a:extLst>
          </p:cNvPr>
          <p:cNvSpPr>
            <a:spLocks noGrp="1"/>
          </p:cNvSpPr>
          <p:nvPr>
            <p:ph type="title"/>
          </p:nvPr>
        </p:nvSpPr>
        <p:spPr>
          <a:xfrm>
            <a:off x="681042" y="623894"/>
            <a:ext cx="8543925" cy="1077020"/>
          </a:xfrm>
        </p:spPr>
        <p:txBody>
          <a:bodyPr>
            <a:normAutofit/>
          </a:bodyPr>
          <a:lstStyle/>
          <a:p>
            <a:pPr algn="ctr"/>
            <a:r>
              <a:rPr lang="ja-JP" altLang="en-US" sz="4875" b="1" dirty="0">
                <a:solidFill>
                  <a:srgbClr val="FF0000"/>
                </a:solidFill>
                <a:latin typeface="HGP創英角ﾎﾟｯﾌﾟ体" panose="040B0A00000000000000" pitchFamily="50" charset="-128"/>
                <a:ea typeface="HGP創英角ﾎﾟｯﾌﾟ体" panose="040B0A00000000000000" pitchFamily="50" charset="-128"/>
              </a:rPr>
              <a:t>持ち込み不可な物</a:t>
            </a:r>
          </a:p>
        </p:txBody>
      </p:sp>
      <p:sp>
        <p:nvSpPr>
          <p:cNvPr id="27" name="コンテンツ プレースホルダー 26">
            <a:extLst>
              <a:ext uri="{FF2B5EF4-FFF2-40B4-BE49-F238E27FC236}">
                <a16:creationId xmlns:a16="http://schemas.microsoft.com/office/drawing/2014/main" id="{AD1FA94C-333D-4D39-97F9-20586C9D9339}"/>
              </a:ext>
            </a:extLst>
          </p:cNvPr>
          <p:cNvSpPr>
            <a:spLocks noGrp="1"/>
          </p:cNvSpPr>
          <p:nvPr>
            <p:ph idx="1"/>
          </p:nvPr>
        </p:nvSpPr>
        <p:spPr>
          <a:xfrm>
            <a:off x="371153" y="4814226"/>
            <a:ext cx="9272763" cy="1214313"/>
          </a:xfrm>
        </p:spPr>
        <p:txBody>
          <a:bodyPr>
            <a:normAutofit fontScale="92500" lnSpcReduction="10000"/>
          </a:bodyPr>
          <a:lstStyle/>
          <a:p>
            <a:pPr marL="0" indent="0">
              <a:buNone/>
            </a:pPr>
            <a:r>
              <a:rPr lang="ja-JP" altLang="en-US" sz="1625" b="1" dirty="0"/>
              <a:t>上記以外の物もプール内の安全管理と盗難防止のため</a:t>
            </a:r>
            <a:endParaRPr lang="en-US" altLang="ja-JP" sz="1625" b="1" dirty="0"/>
          </a:p>
          <a:p>
            <a:pPr marL="0" indent="0">
              <a:buNone/>
            </a:pPr>
            <a:r>
              <a:rPr lang="ja-JP" altLang="en-US" sz="1625" b="1" dirty="0"/>
              <a:t>プールサイドへの持ち込みを禁止します。</a:t>
            </a:r>
            <a:endParaRPr lang="en-US" altLang="ja-JP" sz="1625" b="1" dirty="0"/>
          </a:p>
          <a:p>
            <a:pPr marL="0" indent="0">
              <a:buNone/>
            </a:pPr>
            <a:r>
              <a:rPr lang="en-US" altLang="ja-JP" sz="1625" b="1" dirty="0"/>
              <a:t>Items other than the above are also for safety management and theft prevention in the pool</a:t>
            </a:r>
          </a:p>
          <a:p>
            <a:pPr marL="0" indent="0">
              <a:buNone/>
            </a:pPr>
            <a:r>
              <a:rPr lang="en-US" altLang="ja-JP" sz="1625" b="1" dirty="0"/>
              <a:t>Bringing it to the poolside is prohibited.</a:t>
            </a:r>
            <a:endParaRPr lang="ja-JP" altLang="en-US" sz="1625" b="1" dirty="0"/>
          </a:p>
        </p:txBody>
      </p:sp>
      <p:pic>
        <p:nvPicPr>
          <p:cNvPr id="11" name="図 10">
            <a:extLst>
              <a:ext uri="{FF2B5EF4-FFF2-40B4-BE49-F238E27FC236}">
                <a16:creationId xmlns:a16="http://schemas.microsoft.com/office/drawing/2014/main" id="{86D53FC6-F2FA-461B-A9E0-67B98A5C9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28" y="547501"/>
            <a:ext cx="1514095" cy="1188565"/>
          </a:xfrm>
          <a:prstGeom prst="rect">
            <a:avLst/>
          </a:prstGeom>
        </p:spPr>
      </p:pic>
      <p:pic>
        <p:nvPicPr>
          <p:cNvPr id="13" name="図 12">
            <a:extLst>
              <a:ext uri="{FF2B5EF4-FFF2-40B4-BE49-F238E27FC236}">
                <a16:creationId xmlns:a16="http://schemas.microsoft.com/office/drawing/2014/main" id="{A279B31F-9587-45BE-9928-73166F8F3C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401" y="677451"/>
            <a:ext cx="992453" cy="1188565"/>
          </a:xfrm>
          <a:prstGeom prst="rect">
            <a:avLst/>
          </a:prstGeom>
        </p:spPr>
      </p:pic>
      <p:pic>
        <p:nvPicPr>
          <p:cNvPr id="7" name="図 6">
            <a:extLst>
              <a:ext uri="{FF2B5EF4-FFF2-40B4-BE49-F238E27FC236}">
                <a16:creationId xmlns:a16="http://schemas.microsoft.com/office/drawing/2014/main" id="{39E38BA7-55EF-4E22-B092-EE64BF4198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4117" y="1944663"/>
            <a:ext cx="1214313" cy="1214313"/>
          </a:xfrm>
          <a:prstGeom prst="rect">
            <a:avLst/>
          </a:prstGeom>
        </p:spPr>
      </p:pic>
      <p:pic>
        <p:nvPicPr>
          <p:cNvPr id="10" name="図 9">
            <a:extLst>
              <a:ext uri="{FF2B5EF4-FFF2-40B4-BE49-F238E27FC236}">
                <a16:creationId xmlns:a16="http://schemas.microsoft.com/office/drawing/2014/main" id="{EFF9475B-CB45-4C99-B214-79BBDE21CF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24" y="1562695"/>
            <a:ext cx="1631482" cy="1744901"/>
          </a:xfrm>
          <a:prstGeom prst="rect">
            <a:avLst/>
          </a:prstGeom>
        </p:spPr>
      </p:pic>
      <p:pic>
        <p:nvPicPr>
          <p:cNvPr id="14" name="図 13">
            <a:extLst>
              <a:ext uri="{FF2B5EF4-FFF2-40B4-BE49-F238E27FC236}">
                <a16:creationId xmlns:a16="http://schemas.microsoft.com/office/drawing/2014/main" id="{C89582DF-DABE-4704-B052-5EA8568BA0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0463" y="2897265"/>
            <a:ext cx="1436801" cy="1329884"/>
          </a:xfrm>
          <a:prstGeom prst="rect">
            <a:avLst/>
          </a:prstGeom>
        </p:spPr>
      </p:pic>
      <p:pic>
        <p:nvPicPr>
          <p:cNvPr id="15" name="図 14">
            <a:extLst>
              <a:ext uri="{FF2B5EF4-FFF2-40B4-BE49-F238E27FC236}">
                <a16:creationId xmlns:a16="http://schemas.microsoft.com/office/drawing/2014/main" id="{0C1987F7-3C21-44F7-B2C9-24DFA4E58F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561" y="2235295"/>
            <a:ext cx="1514095" cy="1514095"/>
          </a:xfrm>
          <a:prstGeom prst="rect">
            <a:avLst/>
          </a:prstGeom>
        </p:spPr>
      </p:pic>
      <p:pic>
        <p:nvPicPr>
          <p:cNvPr id="18" name="図 17">
            <a:extLst>
              <a:ext uri="{FF2B5EF4-FFF2-40B4-BE49-F238E27FC236}">
                <a16:creationId xmlns:a16="http://schemas.microsoft.com/office/drawing/2014/main" id="{2B1AA442-4993-4F10-B3B0-83B4AD2701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2656" y="2065047"/>
            <a:ext cx="1971114" cy="1971114"/>
          </a:xfrm>
          <a:prstGeom prst="rect">
            <a:avLst/>
          </a:prstGeom>
        </p:spPr>
      </p:pic>
      <p:pic>
        <p:nvPicPr>
          <p:cNvPr id="21" name="図 20">
            <a:extLst>
              <a:ext uri="{FF2B5EF4-FFF2-40B4-BE49-F238E27FC236}">
                <a16:creationId xmlns:a16="http://schemas.microsoft.com/office/drawing/2014/main" id="{5514AAB9-4D81-4183-80E3-450BDB2A8F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08585" y="2181692"/>
            <a:ext cx="1524551" cy="1954552"/>
          </a:xfrm>
          <a:prstGeom prst="rect">
            <a:avLst/>
          </a:prstGeom>
        </p:spPr>
      </p:pic>
      <p:pic>
        <p:nvPicPr>
          <p:cNvPr id="23" name="図 22">
            <a:extLst>
              <a:ext uri="{FF2B5EF4-FFF2-40B4-BE49-F238E27FC236}">
                <a16:creationId xmlns:a16="http://schemas.microsoft.com/office/drawing/2014/main" id="{134A3F22-EA54-4345-9A91-2A63D29D4D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3355" y="2161874"/>
            <a:ext cx="1340591" cy="1928908"/>
          </a:xfrm>
          <a:prstGeom prst="rect">
            <a:avLst/>
          </a:prstGeom>
        </p:spPr>
      </p:pic>
      <p:pic>
        <p:nvPicPr>
          <p:cNvPr id="25" name="図 24">
            <a:extLst>
              <a:ext uri="{FF2B5EF4-FFF2-40B4-BE49-F238E27FC236}">
                <a16:creationId xmlns:a16="http://schemas.microsoft.com/office/drawing/2014/main" id="{1B415BE5-A671-4EC5-8D62-450AE14CBF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30699" y="1982246"/>
            <a:ext cx="1434879" cy="2042532"/>
          </a:xfrm>
          <a:prstGeom prst="rect">
            <a:avLst/>
          </a:prstGeom>
        </p:spPr>
      </p:pic>
      <p:pic>
        <p:nvPicPr>
          <p:cNvPr id="17" name="図 16">
            <a:extLst>
              <a:ext uri="{FF2B5EF4-FFF2-40B4-BE49-F238E27FC236}">
                <a16:creationId xmlns:a16="http://schemas.microsoft.com/office/drawing/2014/main" id="{07FBFFE2-3260-4C28-BDA9-71B77BAC83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1587" y="2151257"/>
            <a:ext cx="1725855" cy="1725855"/>
          </a:xfrm>
          <a:prstGeom prst="rect">
            <a:avLst/>
          </a:prstGeom>
        </p:spPr>
      </p:pic>
      <p:sp>
        <p:nvSpPr>
          <p:cNvPr id="28" name="テキスト ボックス 27">
            <a:extLst>
              <a:ext uri="{FF2B5EF4-FFF2-40B4-BE49-F238E27FC236}">
                <a16:creationId xmlns:a16="http://schemas.microsoft.com/office/drawing/2014/main" id="{CA1AF24F-C603-4FE5-AC00-60BDFBE41474}"/>
              </a:ext>
            </a:extLst>
          </p:cNvPr>
          <p:cNvSpPr txBox="1"/>
          <p:nvPr/>
        </p:nvSpPr>
        <p:spPr>
          <a:xfrm>
            <a:off x="694123" y="4255754"/>
            <a:ext cx="2394300" cy="442429"/>
          </a:xfrm>
          <a:prstGeom prst="rect">
            <a:avLst/>
          </a:prstGeom>
          <a:noFill/>
        </p:spPr>
        <p:txBody>
          <a:bodyPr wrap="square" rtlCol="0">
            <a:spAutoFit/>
          </a:bodyPr>
          <a:lstStyle/>
          <a:p>
            <a:r>
              <a:rPr lang="ja-JP" altLang="en-US" sz="2275" b="1" dirty="0"/>
              <a:t>アクセサリー類</a:t>
            </a:r>
          </a:p>
        </p:txBody>
      </p:sp>
      <p:sp>
        <p:nvSpPr>
          <p:cNvPr id="29" name="テキスト ボックス 28">
            <a:extLst>
              <a:ext uri="{FF2B5EF4-FFF2-40B4-BE49-F238E27FC236}">
                <a16:creationId xmlns:a16="http://schemas.microsoft.com/office/drawing/2014/main" id="{C58A9A3D-823E-4FA3-8FCE-5CA65C2644F0}"/>
              </a:ext>
            </a:extLst>
          </p:cNvPr>
          <p:cNvSpPr txBox="1"/>
          <p:nvPr/>
        </p:nvSpPr>
        <p:spPr>
          <a:xfrm>
            <a:off x="3360579" y="4268846"/>
            <a:ext cx="2848321" cy="442429"/>
          </a:xfrm>
          <a:prstGeom prst="rect">
            <a:avLst/>
          </a:prstGeom>
          <a:noFill/>
        </p:spPr>
        <p:txBody>
          <a:bodyPr wrap="square" rtlCol="0">
            <a:spAutoFit/>
          </a:bodyPr>
          <a:lstStyle/>
          <a:p>
            <a:r>
              <a:rPr lang="ja-JP" altLang="en-US" sz="2275" b="1" dirty="0"/>
              <a:t>スマホ等の電子機器</a:t>
            </a:r>
          </a:p>
        </p:txBody>
      </p:sp>
      <p:sp>
        <p:nvSpPr>
          <p:cNvPr id="30" name="テキスト ボックス 29">
            <a:extLst>
              <a:ext uri="{FF2B5EF4-FFF2-40B4-BE49-F238E27FC236}">
                <a16:creationId xmlns:a16="http://schemas.microsoft.com/office/drawing/2014/main" id="{2B7424F9-D288-4430-8060-EE8D8E17EDB0}"/>
              </a:ext>
            </a:extLst>
          </p:cNvPr>
          <p:cNvSpPr txBox="1"/>
          <p:nvPr/>
        </p:nvSpPr>
        <p:spPr>
          <a:xfrm>
            <a:off x="6684915" y="4251292"/>
            <a:ext cx="2526964" cy="442429"/>
          </a:xfrm>
          <a:prstGeom prst="rect">
            <a:avLst/>
          </a:prstGeom>
          <a:noFill/>
        </p:spPr>
        <p:txBody>
          <a:bodyPr wrap="square" rtlCol="0">
            <a:spAutoFit/>
          </a:bodyPr>
          <a:lstStyle/>
          <a:p>
            <a:r>
              <a:rPr lang="ja-JP" altLang="en-US" sz="2275" b="1" dirty="0"/>
              <a:t>指定外のドリンク</a:t>
            </a:r>
          </a:p>
        </p:txBody>
      </p:sp>
    </p:spTree>
    <p:extLst>
      <p:ext uri="{BB962C8B-B14F-4D97-AF65-F5344CB8AC3E}">
        <p14:creationId xmlns:p14="http://schemas.microsoft.com/office/powerpoint/2010/main" val="104361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FA0D3-64A5-4391-8130-4E080932CEB5}"/>
              </a:ext>
            </a:extLst>
          </p:cNvPr>
          <p:cNvSpPr>
            <a:spLocks noGrp="1"/>
          </p:cNvSpPr>
          <p:nvPr>
            <p:ph type="title"/>
          </p:nvPr>
        </p:nvSpPr>
        <p:spPr>
          <a:xfrm>
            <a:off x="3602541" y="790563"/>
            <a:ext cx="2156087" cy="1651653"/>
          </a:xfrm>
        </p:spPr>
        <p:txBody>
          <a:bodyPr>
            <a:normAutofit fontScale="90000"/>
          </a:bodyPr>
          <a:lstStyle/>
          <a:p>
            <a:r>
              <a:rPr lang="ja-JP" altLang="en-US" sz="7800" dirty="0">
                <a:latin typeface="HGP創英角ﾎﾟｯﾌﾟ体" panose="040B0A00000000000000" pitchFamily="50" charset="-128"/>
                <a:ea typeface="HGP創英角ﾎﾟｯﾌﾟ体" panose="040B0A00000000000000" pitchFamily="50" charset="-128"/>
              </a:rPr>
              <a:t>注意</a:t>
            </a:r>
            <a:endParaRPr lang="ja-JP" altLang="en-US" sz="11213"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EE2AE077-C945-495F-9349-7F1020D5B407}"/>
              </a:ext>
            </a:extLst>
          </p:cNvPr>
          <p:cNvSpPr>
            <a:spLocks noGrp="1"/>
          </p:cNvSpPr>
          <p:nvPr>
            <p:ph idx="1"/>
          </p:nvPr>
        </p:nvSpPr>
        <p:spPr>
          <a:xfrm>
            <a:off x="396183" y="4525053"/>
            <a:ext cx="9113634" cy="1651652"/>
          </a:xfrm>
        </p:spPr>
        <p:txBody>
          <a:bodyPr>
            <a:normAutofit fontScale="92500"/>
          </a:bodyPr>
          <a:lstStyle/>
          <a:p>
            <a:pPr marL="0" indent="0">
              <a:buNone/>
            </a:pPr>
            <a:r>
              <a:rPr kumimoji="1" lang="ja-JP" altLang="en-US" b="1" dirty="0"/>
              <a:t>　</a:t>
            </a:r>
            <a:r>
              <a:rPr lang="ja-JP" altLang="en-US" sz="2925" b="1" dirty="0"/>
              <a:t>背泳ぎの</a:t>
            </a:r>
            <a:r>
              <a:rPr lang="ja-JP" altLang="en-US" sz="2925" b="1" dirty="0">
                <a:solidFill>
                  <a:srgbClr val="FF0000"/>
                </a:solidFill>
              </a:rPr>
              <a:t>“接触事故”</a:t>
            </a:r>
            <a:r>
              <a:rPr lang="ja-JP" altLang="en-US" sz="2925" b="1" dirty="0"/>
              <a:t>が多発しております。</a:t>
            </a:r>
            <a:endParaRPr lang="en-US" altLang="ja-JP" sz="2925" b="1" dirty="0"/>
          </a:p>
          <a:p>
            <a:pPr marL="0" indent="0">
              <a:buNone/>
            </a:pPr>
            <a:r>
              <a:rPr lang="ja-JP" altLang="en-US" sz="3169" b="1" dirty="0">
                <a:solidFill>
                  <a:srgbClr val="FF0000"/>
                </a:solidFill>
              </a:rPr>
              <a:t>進行方向をよくご確認のうえ、</a:t>
            </a:r>
            <a:r>
              <a:rPr lang="ja-JP" altLang="en-US" sz="2925" b="1" dirty="0"/>
              <a:t>ご遊泳をお願い致します。</a:t>
            </a:r>
            <a:endParaRPr lang="en-US" altLang="ja-JP" sz="2925" b="1" dirty="0"/>
          </a:p>
          <a:p>
            <a:pPr marL="0" indent="0">
              <a:buNone/>
            </a:pPr>
            <a:r>
              <a:rPr lang="ja-JP" altLang="en-US" sz="2925" b="1" dirty="0"/>
              <a:t>前から来るお客様にもご注意ください。</a:t>
            </a:r>
          </a:p>
        </p:txBody>
      </p:sp>
      <p:pic>
        <p:nvPicPr>
          <p:cNvPr id="5" name="図 4">
            <a:extLst>
              <a:ext uri="{FF2B5EF4-FFF2-40B4-BE49-F238E27FC236}">
                <a16:creationId xmlns:a16="http://schemas.microsoft.com/office/drawing/2014/main" id="{5F0B27A6-61F2-48BA-ADA0-451C9400C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982" y="877933"/>
            <a:ext cx="1488056" cy="1357851"/>
          </a:xfrm>
          <a:prstGeom prst="rect">
            <a:avLst/>
          </a:prstGeom>
        </p:spPr>
      </p:pic>
      <p:pic>
        <p:nvPicPr>
          <p:cNvPr id="6" name="図 5">
            <a:extLst>
              <a:ext uri="{FF2B5EF4-FFF2-40B4-BE49-F238E27FC236}">
                <a16:creationId xmlns:a16="http://schemas.microsoft.com/office/drawing/2014/main" id="{721F645C-BFB1-4459-B8B2-EA015D5E2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125" y="877933"/>
            <a:ext cx="1488056" cy="1357851"/>
          </a:xfrm>
          <a:prstGeom prst="rect">
            <a:avLst/>
          </a:prstGeom>
        </p:spPr>
      </p:pic>
      <p:pic>
        <p:nvPicPr>
          <p:cNvPr id="8" name="図 7">
            <a:extLst>
              <a:ext uri="{FF2B5EF4-FFF2-40B4-BE49-F238E27FC236}">
                <a16:creationId xmlns:a16="http://schemas.microsoft.com/office/drawing/2014/main" id="{79863645-4D7E-49C8-8CB9-EE671EB03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28" y="2317621"/>
            <a:ext cx="2486824" cy="2026761"/>
          </a:xfrm>
          <a:prstGeom prst="rect">
            <a:avLst/>
          </a:prstGeom>
        </p:spPr>
      </p:pic>
      <p:sp>
        <p:nvSpPr>
          <p:cNvPr id="9" name="テキスト ボックス 8">
            <a:extLst>
              <a:ext uri="{FF2B5EF4-FFF2-40B4-BE49-F238E27FC236}">
                <a16:creationId xmlns:a16="http://schemas.microsoft.com/office/drawing/2014/main" id="{D093A4A5-D304-417E-B067-E7686E9D1ECF}"/>
              </a:ext>
            </a:extLst>
          </p:cNvPr>
          <p:cNvSpPr txBox="1"/>
          <p:nvPr/>
        </p:nvSpPr>
        <p:spPr>
          <a:xfrm>
            <a:off x="570758" y="2442210"/>
            <a:ext cx="4382242" cy="1817870"/>
          </a:xfrm>
          <a:prstGeom prst="rect">
            <a:avLst/>
          </a:prstGeom>
          <a:solidFill>
            <a:schemeClr val="tx1"/>
          </a:solidFill>
        </p:spPr>
        <p:txBody>
          <a:bodyPr wrap="square" rtlCol="0">
            <a:spAutoFit/>
          </a:bodyPr>
          <a:lstStyle/>
          <a:p>
            <a:r>
              <a:rPr lang="ja-JP" altLang="en-US" sz="11213" b="1" dirty="0">
                <a:solidFill>
                  <a:srgbClr val="FF0000"/>
                </a:solidFill>
                <a:latin typeface="HGP創英角ｺﾞｼｯｸUB" panose="020B0900000000000000" pitchFamily="50" charset="-128"/>
                <a:ea typeface="HGP創英角ｺﾞｼｯｸUB" panose="020B0900000000000000" pitchFamily="50" charset="-128"/>
              </a:rPr>
              <a:t>背泳ぎ</a:t>
            </a:r>
          </a:p>
        </p:txBody>
      </p:sp>
      <p:pic>
        <p:nvPicPr>
          <p:cNvPr id="13" name="図 12">
            <a:extLst>
              <a:ext uri="{FF2B5EF4-FFF2-40B4-BE49-F238E27FC236}">
                <a16:creationId xmlns:a16="http://schemas.microsoft.com/office/drawing/2014/main" id="{28670386-31A1-40E7-85A8-30F0943EC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9762" y="2978843"/>
            <a:ext cx="2411372" cy="1133345"/>
          </a:xfrm>
          <a:prstGeom prst="rect">
            <a:avLst/>
          </a:prstGeom>
        </p:spPr>
      </p:pic>
    </p:spTree>
    <p:extLst>
      <p:ext uri="{BB962C8B-B14F-4D97-AF65-F5344CB8AC3E}">
        <p14:creationId xmlns:p14="http://schemas.microsoft.com/office/powerpoint/2010/main" val="205962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499734-32E8-4C78-A7EC-4A7E9585BE30}"/>
              </a:ext>
            </a:extLst>
          </p:cNvPr>
          <p:cNvSpPr>
            <a:spLocks noGrp="1"/>
          </p:cNvSpPr>
          <p:nvPr>
            <p:ph type="title"/>
          </p:nvPr>
        </p:nvSpPr>
        <p:spPr>
          <a:xfrm>
            <a:off x="732539" y="706634"/>
            <a:ext cx="8543925" cy="1077020"/>
          </a:xfrm>
        </p:spPr>
        <p:txBody>
          <a:bodyPr>
            <a:normAutofit/>
          </a:bodyPr>
          <a:lstStyle/>
          <a:p>
            <a:pPr algn="ctr"/>
            <a:r>
              <a:rPr lang="ja-JP" altLang="en-US" sz="4875" b="1" dirty="0">
                <a:solidFill>
                  <a:srgbClr val="FF0000"/>
                </a:solidFill>
                <a:latin typeface="HGP創英角ﾎﾟｯﾌﾟ体" panose="040B0A00000000000000" pitchFamily="50" charset="-128"/>
                <a:ea typeface="HGP創英角ﾎﾟｯﾌﾟ体" panose="040B0A00000000000000" pitchFamily="50" charset="-128"/>
              </a:rPr>
              <a:t>プール内利用不可</a:t>
            </a:r>
            <a:endParaRPr lang="ja-JP" altLang="en-US" sz="4875" dirty="0"/>
          </a:p>
        </p:txBody>
      </p:sp>
      <p:pic>
        <p:nvPicPr>
          <p:cNvPr id="5" name="コンテンツ プレースホルダー 4">
            <a:extLst>
              <a:ext uri="{FF2B5EF4-FFF2-40B4-BE49-F238E27FC236}">
                <a16:creationId xmlns:a16="http://schemas.microsoft.com/office/drawing/2014/main" id="{3996BF4A-E683-4936-A3D2-7FBEDAA979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386" y="1936054"/>
            <a:ext cx="3746879" cy="1715192"/>
          </a:xfrm>
        </p:spPr>
      </p:pic>
      <p:pic>
        <p:nvPicPr>
          <p:cNvPr id="12" name="図 11">
            <a:extLst>
              <a:ext uri="{FF2B5EF4-FFF2-40B4-BE49-F238E27FC236}">
                <a16:creationId xmlns:a16="http://schemas.microsoft.com/office/drawing/2014/main" id="{C234786B-5D6B-40AD-89A4-BB05D8831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66" y="1579996"/>
            <a:ext cx="2465236" cy="2465236"/>
          </a:xfrm>
          <a:prstGeom prst="rect">
            <a:avLst/>
          </a:prstGeom>
        </p:spPr>
      </p:pic>
      <p:pic>
        <p:nvPicPr>
          <p:cNvPr id="14" name="図 13">
            <a:extLst>
              <a:ext uri="{FF2B5EF4-FFF2-40B4-BE49-F238E27FC236}">
                <a16:creationId xmlns:a16="http://schemas.microsoft.com/office/drawing/2014/main" id="{B9692AE9-66B5-46B6-AE67-4B1AC592F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1072" y="1323221"/>
            <a:ext cx="2940879" cy="2940879"/>
          </a:xfrm>
          <a:prstGeom prst="rect">
            <a:avLst/>
          </a:prstGeom>
        </p:spPr>
      </p:pic>
      <p:pic>
        <p:nvPicPr>
          <p:cNvPr id="15" name="図 14">
            <a:extLst>
              <a:ext uri="{FF2B5EF4-FFF2-40B4-BE49-F238E27FC236}">
                <a16:creationId xmlns:a16="http://schemas.microsoft.com/office/drawing/2014/main" id="{8F53657C-E8E8-44D5-B4D0-F90FFF83A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056" y="1485173"/>
            <a:ext cx="2475679" cy="2475679"/>
          </a:xfrm>
          <a:prstGeom prst="rect">
            <a:avLst/>
          </a:prstGeom>
        </p:spPr>
      </p:pic>
      <p:sp>
        <p:nvSpPr>
          <p:cNvPr id="16" name="テキスト ボックス 15">
            <a:extLst>
              <a:ext uri="{FF2B5EF4-FFF2-40B4-BE49-F238E27FC236}">
                <a16:creationId xmlns:a16="http://schemas.microsoft.com/office/drawing/2014/main" id="{502A7722-FEA0-4CA7-B2A9-3B12FBDDE76B}"/>
              </a:ext>
            </a:extLst>
          </p:cNvPr>
          <p:cNvSpPr txBox="1"/>
          <p:nvPr/>
        </p:nvSpPr>
        <p:spPr>
          <a:xfrm>
            <a:off x="444382" y="4264078"/>
            <a:ext cx="8832078" cy="1892826"/>
          </a:xfrm>
          <a:prstGeom prst="rect">
            <a:avLst/>
          </a:prstGeom>
          <a:noFill/>
        </p:spPr>
        <p:txBody>
          <a:bodyPr wrap="square" rtlCol="0">
            <a:spAutoFit/>
          </a:bodyPr>
          <a:lstStyle/>
          <a:p>
            <a:r>
              <a:rPr lang="ja-JP" altLang="en-US" sz="2925" b="1" dirty="0"/>
              <a:t>ガラス製品は、割れる危険性があり、破片がプールに入った場合、プール水全排水と清掃作業、プール水給水、規定水温までの昇温が必要となります。</a:t>
            </a:r>
            <a:endParaRPr lang="en-US" altLang="ja-JP" sz="2925" b="1" dirty="0"/>
          </a:p>
          <a:p>
            <a:r>
              <a:rPr lang="ja-JP" altLang="en-US" sz="2925" b="1" dirty="0"/>
              <a:t>ご協力お願い致します。</a:t>
            </a:r>
          </a:p>
        </p:txBody>
      </p:sp>
      <p:sp>
        <p:nvSpPr>
          <p:cNvPr id="17" name="テキスト ボックス 16">
            <a:extLst>
              <a:ext uri="{FF2B5EF4-FFF2-40B4-BE49-F238E27FC236}">
                <a16:creationId xmlns:a16="http://schemas.microsoft.com/office/drawing/2014/main" id="{02E1E6B8-EEF3-4DF4-A303-B1CE0B57DCCB}"/>
              </a:ext>
            </a:extLst>
          </p:cNvPr>
          <p:cNvSpPr txBox="1"/>
          <p:nvPr/>
        </p:nvSpPr>
        <p:spPr>
          <a:xfrm>
            <a:off x="221222" y="1640867"/>
            <a:ext cx="1388888" cy="542456"/>
          </a:xfrm>
          <a:prstGeom prst="rect">
            <a:avLst/>
          </a:prstGeom>
          <a:noFill/>
        </p:spPr>
        <p:txBody>
          <a:bodyPr wrap="square" rtlCol="0">
            <a:spAutoFit/>
          </a:bodyPr>
          <a:lstStyle/>
          <a:p>
            <a:r>
              <a:rPr lang="ja-JP" altLang="en-US" sz="2925" b="1" dirty="0"/>
              <a:t>メガネ</a:t>
            </a:r>
          </a:p>
        </p:txBody>
      </p:sp>
      <p:sp>
        <p:nvSpPr>
          <p:cNvPr id="18" name="テキスト ボックス 17">
            <a:extLst>
              <a:ext uri="{FF2B5EF4-FFF2-40B4-BE49-F238E27FC236}">
                <a16:creationId xmlns:a16="http://schemas.microsoft.com/office/drawing/2014/main" id="{05FEECEE-600D-404F-9966-A0A65B2A0C80}"/>
              </a:ext>
            </a:extLst>
          </p:cNvPr>
          <p:cNvSpPr txBox="1"/>
          <p:nvPr/>
        </p:nvSpPr>
        <p:spPr>
          <a:xfrm>
            <a:off x="5117334" y="3651251"/>
            <a:ext cx="4063759" cy="542456"/>
          </a:xfrm>
          <a:prstGeom prst="rect">
            <a:avLst/>
          </a:prstGeom>
          <a:noFill/>
        </p:spPr>
        <p:txBody>
          <a:bodyPr wrap="square" rtlCol="0">
            <a:spAutoFit/>
          </a:bodyPr>
          <a:lstStyle/>
          <a:p>
            <a:r>
              <a:rPr lang="ja-JP" altLang="en-US" sz="2925" b="1" dirty="0"/>
              <a:t>ガラス製水中ゴーグル</a:t>
            </a:r>
          </a:p>
        </p:txBody>
      </p:sp>
    </p:spTree>
    <p:extLst>
      <p:ext uri="{BB962C8B-B14F-4D97-AF65-F5344CB8AC3E}">
        <p14:creationId xmlns:p14="http://schemas.microsoft.com/office/powerpoint/2010/main" val="250362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499734-32E8-4C78-A7EC-4A7E9585BE30}"/>
              </a:ext>
            </a:extLst>
          </p:cNvPr>
          <p:cNvSpPr>
            <a:spLocks noGrp="1"/>
          </p:cNvSpPr>
          <p:nvPr>
            <p:ph type="title"/>
          </p:nvPr>
        </p:nvSpPr>
        <p:spPr>
          <a:xfrm>
            <a:off x="732539" y="706638"/>
            <a:ext cx="8543925" cy="1281003"/>
          </a:xfrm>
        </p:spPr>
        <p:txBody>
          <a:bodyPr>
            <a:normAutofit/>
          </a:bodyPr>
          <a:lstStyle/>
          <a:p>
            <a:pPr algn="ctr"/>
            <a:r>
              <a:rPr lang="ja-JP" altLang="en-US" sz="5362" b="1" dirty="0">
                <a:solidFill>
                  <a:srgbClr val="FF0000"/>
                </a:solidFill>
                <a:latin typeface="HGP創英角ﾎﾟｯﾌﾟ体" panose="040B0A00000000000000" pitchFamily="50" charset="-128"/>
                <a:ea typeface="HGP創英角ﾎﾟｯﾌﾟ体" panose="040B0A00000000000000" pitchFamily="50" charset="-128"/>
              </a:rPr>
              <a:t>プール着用不可</a:t>
            </a:r>
            <a:endParaRPr lang="ja-JP" altLang="en-US" sz="5362" dirty="0"/>
          </a:p>
        </p:txBody>
      </p:sp>
      <p:sp>
        <p:nvSpPr>
          <p:cNvPr id="13" name="コンテンツ プレースホルダー 12">
            <a:extLst>
              <a:ext uri="{FF2B5EF4-FFF2-40B4-BE49-F238E27FC236}">
                <a16:creationId xmlns:a16="http://schemas.microsoft.com/office/drawing/2014/main" id="{0978375F-B860-4693-88F4-E817BE901D62}"/>
              </a:ext>
            </a:extLst>
          </p:cNvPr>
          <p:cNvSpPr>
            <a:spLocks noGrp="1"/>
          </p:cNvSpPr>
          <p:nvPr>
            <p:ph idx="1"/>
          </p:nvPr>
        </p:nvSpPr>
        <p:spPr>
          <a:xfrm>
            <a:off x="681038" y="2126258"/>
            <a:ext cx="3093952" cy="2767210"/>
          </a:xfrm>
        </p:spPr>
        <p:txBody>
          <a:bodyPr/>
          <a:lstStyle/>
          <a:p>
            <a:endParaRPr lang="ja-JP" altLang="en-US" dirty="0"/>
          </a:p>
        </p:txBody>
      </p:sp>
      <p:sp>
        <p:nvSpPr>
          <p:cNvPr id="16" name="テキスト ボックス 15">
            <a:extLst>
              <a:ext uri="{FF2B5EF4-FFF2-40B4-BE49-F238E27FC236}">
                <a16:creationId xmlns:a16="http://schemas.microsoft.com/office/drawing/2014/main" id="{502A7722-FEA0-4CA7-B2A9-3B12FBDDE76B}"/>
              </a:ext>
            </a:extLst>
          </p:cNvPr>
          <p:cNvSpPr txBox="1"/>
          <p:nvPr/>
        </p:nvSpPr>
        <p:spPr>
          <a:xfrm>
            <a:off x="411639" y="4056491"/>
            <a:ext cx="8864825" cy="1892826"/>
          </a:xfrm>
          <a:prstGeom prst="rect">
            <a:avLst/>
          </a:prstGeom>
          <a:noFill/>
        </p:spPr>
        <p:txBody>
          <a:bodyPr wrap="square" rtlCol="0">
            <a:spAutoFit/>
          </a:bodyPr>
          <a:lstStyle/>
          <a:p>
            <a:endParaRPr lang="en-US" altLang="ja-JP" sz="2925" b="1" dirty="0"/>
          </a:p>
          <a:p>
            <a:r>
              <a:rPr lang="ja-JP" altLang="en-US" sz="2925" b="1" dirty="0"/>
              <a:t>外で遊び用の日よけ付きのキャップやネックガード付きのキャップは遊泳の際に潜ったすると外れる可能性がある為、着用できません。</a:t>
            </a:r>
            <a:endParaRPr lang="en-US" altLang="ja-JP" sz="2925" b="1" dirty="0"/>
          </a:p>
        </p:txBody>
      </p:sp>
      <p:pic>
        <p:nvPicPr>
          <p:cNvPr id="3" name="図 2">
            <a:extLst>
              <a:ext uri="{FF2B5EF4-FFF2-40B4-BE49-F238E27FC236}">
                <a16:creationId xmlns:a16="http://schemas.microsoft.com/office/drawing/2014/main" id="{5FEFD476-5AD1-481D-8AE3-A8689D643015}"/>
              </a:ext>
            </a:extLst>
          </p:cNvPr>
          <p:cNvPicPr>
            <a:picLocks noChangeAspect="1"/>
          </p:cNvPicPr>
          <p:nvPr/>
        </p:nvPicPr>
        <p:blipFill>
          <a:blip r:embed="rId2"/>
          <a:stretch>
            <a:fillRect/>
          </a:stretch>
        </p:blipFill>
        <p:spPr>
          <a:xfrm>
            <a:off x="5391539" y="1743555"/>
            <a:ext cx="3332890" cy="2798109"/>
          </a:xfrm>
          <a:prstGeom prst="rect">
            <a:avLst/>
          </a:prstGeom>
        </p:spPr>
      </p:pic>
      <p:pic>
        <p:nvPicPr>
          <p:cNvPr id="4" name="図 3">
            <a:extLst>
              <a:ext uri="{FF2B5EF4-FFF2-40B4-BE49-F238E27FC236}">
                <a16:creationId xmlns:a16="http://schemas.microsoft.com/office/drawing/2014/main" id="{01883203-4ABF-4B79-A0FD-1956FF18CC32}"/>
              </a:ext>
            </a:extLst>
          </p:cNvPr>
          <p:cNvPicPr>
            <a:picLocks noChangeAspect="1"/>
          </p:cNvPicPr>
          <p:nvPr/>
        </p:nvPicPr>
        <p:blipFill>
          <a:blip r:embed="rId3"/>
          <a:stretch>
            <a:fillRect/>
          </a:stretch>
        </p:blipFill>
        <p:spPr>
          <a:xfrm>
            <a:off x="713791" y="1964533"/>
            <a:ext cx="2221986" cy="1999612"/>
          </a:xfrm>
          <a:prstGeom prst="rect">
            <a:avLst/>
          </a:prstGeom>
        </p:spPr>
      </p:pic>
    </p:spTree>
    <p:extLst>
      <p:ext uri="{BB962C8B-B14F-4D97-AF65-F5344CB8AC3E}">
        <p14:creationId xmlns:p14="http://schemas.microsoft.com/office/powerpoint/2010/main" val="85395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02E59F-30A8-4389-9EA1-E192926778BA}"/>
              </a:ext>
            </a:extLst>
          </p:cNvPr>
          <p:cNvSpPr>
            <a:spLocks noGrp="1"/>
          </p:cNvSpPr>
          <p:nvPr>
            <p:ph type="title"/>
          </p:nvPr>
        </p:nvSpPr>
        <p:spPr>
          <a:xfrm>
            <a:off x="541597" y="1049243"/>
            <a:ext cx="8988885" cy="1077020"/>
          </a:xfrm>
        </p:spPr>
        <p:txBody>
          <a:bodyPr>
            <a:normAutofit fontScale="90000"/>
          </a:bodyPr>
          <a:lstStyle/>
          <a:p>
            <a:r>
              <a:rPr kumimoji="1" lang="ja-JP" altLang="en-US" b="1" dirty="0">
                <a:solidFill>
                  <a:srgbClr val="FF0000"/>
                </a:solidFill>
                <a:latin typeface="HGP創英角ﾎﾟｯﾌﾟ体" panose="040B0A00000000000000" pitchFamily="50" charset="-128"/>
                <a:ea typeface="HGP創英角ﾎﾟｯﾌﾟ体" panose="040B0A00000000000000" pitchFamily="50" charset="-128"/>
              </a:rPr>
              <a:t>水中でのイヤホン・音楽プレーヤーの使用不可</a:t>
            </a:r>
            <a:endParaRPr kumimoji="1" lang="ja-JP" altLang="en-US" dirty="0"/>
          </a:p>
        </p:txBody>
      </p:sp>
      <p:pic>
        <p:nvPicPr>
          <p:cNvPr id="5" name="コンテンツ プレースホルダー 4">
            <a:extLst>
              <a:ext uri="{FF2B5EF4-FFF2-40B4-BE49-F238E27FC236}">
                <a16:creationId xmlns:a16="http://schemas.microsoft.com/office/drawing/2014/main" id="{A3B5B244-92EA-4AC1-8240-31807DCCDB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004" y="2181805"/>
            <a:ext cx="3535462" cy="3535462"/>
          </a:xfrm>
        </p:spPr>
      </p:pic>
      <p:pic>
        <p:nvPicPr>
          <p:cNvPr id="10" name="図 9">
            <a:extLst>
              <a:ext uri="{FF2B5EF4-FFF2-40B4-BE49-F238E27FC236}">
                <a16:creationId xmlns:a16="http://schemas.microsoft.com/office/drawing/2014/main" id="{3F11E169-DF26-43CC-901C-05BD443E6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779" y="2691042"/>
            <a:ext cx="2747367" cy="2739628"/>
          </a:xfrm>
          <a:prstGeom prst="rect">
            <a:avLst/>
          </a:prstGeom>
        </p:spPr>
      </p:pic>
      <p:sp>
        <p:nvSpPr>
          <p:cNvPr id="11" name="テキスト ボックス 10">
            <a:extLst>
              <a:ext uri="{FF2B5EF4-FFF2-40B4-BE49-F238E27FC236}">
                <a16:creationId xmlns:a16="http://schemas.microsoft.com/office/drawing/2014/main" id="{AECF0783-3FA2-4900-99DD-1DDA9379E84C}"/>
              </a:ext>
            </a:extLst>
          </p:cNvPr>
          <p:cNvSpPr txBox="1"/>
          <p:nvPr/>
        </p:nvSpPr>
        <p:spPr>
          <a:xfrm>
            <a:off x="4506304" y="3011780"/>
            <a:ext cx="5124272" cy="1892826"/>
          </a:xfrm>
          <a:prstGeom prst="rect">
            <a:avLst/>
          </a:prstGeom>
          <a:noFill/>
        </p:spPr>
        <p:txBody>
          <a:bodyPr wrap="square" rtlCol="0">
            <a:spAutoFit/>
          </a:bodyPr>
          <a:lstStyle/>
          <a:p>
            <a:r>
              <a:rPr lang="ja-JP" altLang="en-US" sz="2925" b="1" dirty="0"/>
              <a:t>当水泳場では、安全管理上、水中でのイヤホン・音楽プレーヤーの使用を禁止させていただいております。</a:t>
            </a:r>
          </a:p>
        </p:txBody>
      </p:sp>
    </p:spTree>
    <p:extLst>
      <p:ext uri="{BB962C8B-B14F-4D97-AF65-F5344CB8AC3E}">
        <p14:creationId xmlns:p14="http://schemas.microsoft.com/office/powerpoint/2010/main" val="492328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3421</TotalTime>
  <Words>1450</Words>
  <Application>Microsoft Office PowerPoint</Application>
  <PresentationFormat>A4 210 x 297 mm</PresentationFormat>
  <Paragraphs>261</Paragraphs>
  <Slides>45</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45</vt:i4>
      </vt:variant>
    </vt:vector>
  </HeadingPairs>
  <TitlesOfParts>
    <vt:vector size="58" baseType="lpstr">
      <vt:lpstr>BIZ UDPゴシック</vt:lpstr>
      <vt:lpstr>HGPｺﾞｼｯｸM</vt:lpstr>
      <vt:lpstr>HGP創英角ｺﾞｼｯｸUB</vt:lpstr>
      <vt:lpstr>HGP創英角ﾎﾟｯﾌﾟ体</vt:lpstr>
      <vt:lpstr>HGS創英角ｺﾞｼｯｸUB</vt:lpstr>
      <vt:lpstr>HGS創英角ﾎﾟｯﾌﾟ体</vt:lpstr>
      <vt:lpstr>HG創英角ｺﾞｼｯｸUB</vt:lpstr>
      <vt:lpstr>HG創英角ﾎﾟｯﾌﾟ体</vt:lpstr>
      <vt:lpstr>游ゴシック</vt:lpstr>
      <vt:lpstr>Arial</vt:lpstr>
      <vt:lpstr>Calibri</vt:lpstr>
      <vt:lpstr>Calibri Light</vt:lpstr>
      <vt:lpstr>Office テーマ</vt:lpstr>
      <vt:lpstr>水泳用具　持ち込み不可</vt:lpstr>
      <vt:lpstr>腰ヘルパー　使用不可</vt:lpstr>
      <vt:lpstr>空気入れの使い方</vt:lpstr>
      <vt:lpstr>おむつを交換される方へ</vt:lpstr>
      <vt:lpstr>持ち込み不可な物</vt:lpstr>
      <vt:lpstr>注意</vt:lpstr>
      <vt:lpstr>プール内利用不可</vt:lpstr>
      <vt:lpstr>プール着用不可</vt:lpstr>
      <vt:lpstr>水中でのイヤホン・音楽プレーヤーの使用不可</vt:lpstr>
      <vt:lpstr>ストップウォッチの使用方法について</vt:lpstr>
      <vt:lpstr>プールに入る前のお願い</vt:lpstr>
      <vt:lpstr>スライダーをご利用の方へ</vt:lpstr>
      <vt:lpstr>　　　ご利用の方へ</vt:lpstr>
      <vt:lpstr>　　　ご利用の方へ</vt:lpstr>
      <vt:lpstr>お知らせ</vt:lpstr>
      <vt:lpstr>報道番組撮影に関するお知らせ</vt:lpstr>
      <vt:lpstr>プール着用不可</vt:lpstr>
      <vt:lpstr>顔の周りに緑の 枠が出ていれば 体温正常です 機械不良の為、音が出ません。</vt:lpstr>
      <vt:lpstr>フットマッサージの使い方①</vt:lpstr>
      <vt:lpstr>フットマッサージの使い方②</vt:lpstr>
      <vt:lpstr>機械故障中のため テーブル上の 体温計で測定を お願いします。</vt:lpstr>
      <vt:lpstr> 人数表示故障中 </vt:lpstr>
      <vt:lpstr>お知らせ</vt:lpstr>
      <vt:lpstr>お願い</vt:lpstr>
      <vt:lpstr>お願い</vt:lpstr>
      <vt:lpstr>完泳ゴール</vt:lpstr>
      <vt:lpstr>完泳スタート</vt:lpstr>
      <vt:lpstr>  </vt:lpstr>
      <vt:lpstr>右側通行 完泳コース</vt:lpstr>
      <vt:lpstr>フリーコース</vt:lpstr>
      <vt:lpstr>ウォーキングコース</vt:lpstr>
      <vt:lpstr>貸切コース</vt:lpstr>
      <vt:lpstr>お知らせ</vt:lpstr>
      <vt:lpstr>お知らせ</vt:lpstr>
      <vt:lpstr>お知らせ</vt:lpstr>
      <vt:lpstr>注意</vt:lpstr>
      <vt:lpstr>お知らせ</vt:lpstr>
      <vt:lpstr>⚠高温注意⚠</vt:lpstr>
      <vt:lpstr>お知らせ</vt:lpstr>
      <vt:lpstr>立入禁止</vt:lpstr>
      <vt:lpstr>夏季期間の25mプール コース変更のお知らせ</vt:lpstr>
      <vt:lpstr>冬季期間の25mプール コース変更のお知らせ</vt:lpstr>
      <vt:lpstr>撮影禁止</vt:lpstr>
      <vt:lpstr>ビート板利用時の注意事項</vt:lpstr>
      <vt:lpstr>うきわを使用される方へ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FEP 千葉国</dc:creator>
  <cp:lastModifiedBy>admin</cp:lastModifiedBy>
  <cp:revision>76</cp:revision>
  <cp:lastPrinted>2023-12-16T00:06:02Z</cp:lastPrinted>
  <dcterms:created xsi:type="dcterms:W3CDTF">2019-12-08T04:19:59Z</dcterms:created>
  <dcterms:modified xsi:type="dcterms:W3CDTF">2023-12-16T00:41:54Z</dcterms:modified>
</cp:coreProperties>
</file>